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3.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media/image142.jpg" ContentType="image/jpg"/>
  <Override PartName="/ppt/media/image173.jpg" ContentType="image/jpg"/>
  <Override PartName="/ppt/media/image233.jpg" ContentType="image/jpg"/>
  <Override PartName="/ppt/media/image234.jpg" ContentType="image/jpg"/>
  <Override PartName="/ppt/media/image243.jpg" ContentType="image/jpg"/>
  <Override PartName="/ppt/tags/tag4.xml" ContentType="application/vnd.openxmlformats-officedocument.presentationml.tags+xml"/>
  <Override PartName="/ppt/media/image331.jpg" ContentType="image/jpg"/>
  <Override PartName="/ppt/media/image333.jpg" ContentType="image/jpg"/>
  <Override PartName="/ppt/media/image370.jpg" ContentType="image/jpg"/>
  <Override PartName="/ppt/media/image384.jpg" ContentType="image/jpg"/>
  <Override PartName="/ppt/media/image385.jpg" ContentType="image/jpg"/>
  <Override PartName="/ppt/media/image406.jpg" ContentType="image/jpg"/>
  <Override PartName="/ppt/media/image415.jpg" ContentType="image/jpg"/>
  <Override PartName="/ppt/media/image422.jpg" ContentType="image/jpg"/>
  <Override PartName="/ppt/media/image423.jpg" ContentType="image/jpg"/>
  <Override PartName="/ppt/notesSlides/notesSlide12.xml" ContentType="application/vnd.openxmlformats-officedocument.presentationml.notesSlide+xml"/>
  <Override PartName="/ppt/media/image481.jpg" ContentType="image/jpg"/>
  <Override PartName="/ppt/media/image482.jpg" ContentType="image/jpg"/>
  <Override PartName="/ppt/media/image484.jpg" ContentType="image/jpg"/>
  <Override PartName="/ppt/media/image486.jpg" ContentType="image/jpg"/>
  <Override PartName="/ppt/media/image496.jpg" ContentType="image/jpg"/>
  <Override PartName="/ppt/media/image523.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3" r:id="rId5"/>
    <p:sldMasterId id="2147483695" r:id="rId6"/>
    <p:sldMasterId id="2147483724" r:id="rId7"/>
    <p:sldMasterId id="2147483738" r:id="rId8"/>
    <p:sldMasterId id="2147483754" r:id="rId9"/>
    <p:sldMasterId id="2147483787" r:id="rId10"/>
    <p:sldMasterId id="2147483804" r:id="rId11"/>
    <p:sldMasterId id="2147483816" r:id="rId12"/>
    <p:sldMasterId id="2147483851" r:id="rId13"/>
    <p:sldMasterId id="2147483855" r:id="rId14"/>
    <p:sldMasterId id="2147483864" r:id="rId15"/>
    <p:sldMasterId id="2147483895" r:id="rId16"/>
    <p:sldMasterId id="2147483901" r:id="rId17"/>
    <p:sldMasterId id="2147483931" r:id="rId18"/>
  </p:sldMasterIdLst>
  <p:notesMasterIdLst>
    <p:notesMasterId r:id="rId144"/>
  </p:notesMasterIdLst>
  <p:sldIdLst>
    <p:sldId id="4527" r:id="rId19"/>
    <p:sldId id="2076137168" r:id="rId20"/>
    <p:sldId id="3749" r:id="rId21"/>
    <p:sldId id="2076137145" r:id="rId22"/>
    <p:sldId id="10836" r:id="rId23"/>
    <p:sldId id="262" r:id="rId24"/>
    <p:sldId id="4574" r:id="rId25"/>
    <p:sldId id="2076137152" r:id="rId26"/>
    <p:sldId id="10289" r:id="rId27"/>
    <p:sldId id="10117" r:id="rId28"/>
    <p:sldId id="10338" r:id="rId29"/>
    <p:sldId id="2076137165" r:id="rId30"/>
    <p:sldId id="2076137174" r:id="rId31"/>
    <p:sldId id="2076136517" r:id="rId32"/>
    <p:sldId id="258" r:id="rId33"/>
    <p:sldId id="10296" r:id="rId34"/>
    <p:sldId id="10840" r:id="rId35"/>
    <p:sldId id="260" r:id="rId36"/>
    <p:sldId id="261" r:id="rId37"/>
    <p:sldId id="2076137177" r:id="rId38"/>
    <p:sldId id="2076137170" r:id="rId39"/>
    <p:sldId id="2076137171" r:id="rId40"/>
    <p:sldId id="2076137169" r:id="rId41"/>
    <p:sldId id="265" r:id="rId42"/>
    <p:sldId id="264" r:id="rId43"/>
    <p:sldId id="269" r:id="rId44"/>
    <p:sldId id="267" r:id="rId45"/>
    <p:sldId id="268" r:id="rId46"/>
    <p:sldId id="2076137179" r:id="rId47"/>
    <p:sldId id="2076137172" r:id="rId48"/>
    <p:sldId id="270" r:id="rId49"/>
    <p:sldId id="271" r:id="rId50"/>
    <p:sldId id="272" r:id="rId51"/>
    <p:sldId id="275" r:id="rId52"/>
    <p:sldId id="276" r:id="rId53"/>
    <p:sldId id="277" r:id="rId54"/>
    <p:sldId id="2076137180" r:id="rId55"/>
    <p:sldId id="2076137173" r:id="rId56"/>
    <p:sldId id="2076137176" r:id="rId57"/>
    <p:sldId id="279" r:id="rId58"/>
    <p:sldId id="280" r:id="rId59"/>
    <p:sldId id="281" r:id="rId60"/>
    <p:sldId id="282" r:id="rId61"/>
    <p:sldId id="283" r:id="rId62"/>
    <p:sldId id="284" r:id="rId63"/>
    <p:sldId id="285" r:id="rId64"/>
    <p:sldId id="286" r:id="rId65"/>
    <p:sldId id="287" r:id="rId66"/>
    <p:sldId id="288" r:id="rId67"/>
    <p:sldId id="291" r:id="rId68"/>
    <p:sldId id="292" r:id="rId69"/>
    <p:sldId id="293" r:id="rId70"/>
    <p:sldId id="2076137181" r:id="rId71"/>
    <p:sldId id="298" r:id="rId72"/>
    <p:sldId id="2076137182" r:id="rId73"/>
    <p:sldId id="2076137228" r:id="rId74"/>
    <p:sldId id="300" r:id="rId75"/>
    <p:sldId id="301" r:id="rId76"/>
    <p:sldId id="302" r:id="rId77"/>
    <p:sldId id="303" r:id="rId78"/>
    <p:sldId id="304" r:id="rId79"/>
    <p:sldId id="305" r:id="rId80"/>
    <p:sldId id="2076137219" r:id="rId81"/>
    <p:sldId id="2076137220" r:id="rId82"/>
    <p:sldId id="2076137221" r:id="rId83"/>
    <p:sldId id="2076137222" r:id="rId84"/>
    <p:sldId id="2076137224" r:id="rId85"/>
    <p:sldId id="2076137225" r:id="rId86"/>
    <p:sldId id="2076137230" r:id="rId87"/>
    <p:sldId id="10324" r:id="rId88"/>
    <p:sldId id="2076137229" r:id="rId89"/>
    <p:sldId id="2076137231" r:id="rId90"/>
    <p:sldId id="2076137223" r:id="rId91"/>
    <p:sldId id="2076137184" r:id="rId92"/>
    <p:sldId id="259" r:id="rId93"/>
    <p:sldId id="2076137185" r:id="rId94"/>
    <p:sldId id="2076137186" r:id="rId95"/>
    <p:sldId id="2076137192" r:id="rId96"/>
    <p:sldId id="2076137201" r:id="rId97"/>
    <p:sldId id="274" r:id="rId98"/>
    <p:sldId id="2076137193" r:id="rId99"/>
    <p:sldId id="2076137194" r:id="rId100"/>
    <p:sldId id="2076137195" r:id="rId101"/>
    <p:sldId id="278" r:id="rId102"/>
    <p:sldId id="2076137196" r:id="rId103"/>
    <p:sldId id="2076137197" r:id="rId104"/>
    <p:sldId id="2076137199" r:id="rId105"/>
    <p:sldId id="2076137198" r:id="rId106"/>
    <p:sldId id="2076137202" r:id="rId107"/>
    <p:sldId id="2076137203" r:id="rId108"/>
    <p:sldId id="273" r:id="rId109"/>
    <p:sldId id="2076137213" r:id="rId110"/>
    <p:sldId id="2076137214" r:id="rId111"/>
    <p:sldId id="2076137200" r:id="rId112"/>
    <p:sldId id="2076137204" r:id="rId113"/>
    <p:sldId id="2076137206" r:id="rId114"/>
    <p:sldId id="2076137207" r:id="rId115"/>
    <p:sldId id="2076137205" r:id="rId116"/>
    <p:sldId id="2076137232" r:id="rId117"/>
    <p:sldId id="2076137215" r:id="rId118"/>
    <p:sldId id="2076137233" r:id="rId119"/>
    <p:sldId id="2076136561" r:id="rId120"/>
    <p:sldId id="2076137208" r:id="rId121"/>
    <p:sldId id="2076137209" r:id="rId122"/>
    <p:sldId id="263" r:id="rId123"/>
    <p:sldId id="2076137210" r:id="rId124"/>
    <p:sldId id="2076137211" r:id="rId125"/>
    <p:sldId id="266" r:id="rId126"/>
    <p:sldId id="312" r:id="rId127"/>
    <p:sldId id="313" r:id="rId128"/>
    <p:sldId id="314" r:id="rId129"/>
    <p:sldId id="315" r:id="rId130"/>
    <p:sldId id="316" r:id="rId131"/>
    <p:sldId id="317" r:id="rId132"/>
    <p:sldId id="2076137212" r:id="rId133"/>
    <p:sldId id="2076137216" r:id="rId134"/>
    <p:sldId id="306" r:id="rId135"/>
    <p:sldId id="307" r:id="rId136"/>
    <p:sldId id="308" r:id="rId137"/>
    <p:sldId id="309" r:id="rId138"/>
    <p:sldId id="310" r:id="rId139"/>
    <p:sldId id="311" r:id="rId140"/>
    <p:sldId id="2076137217" r:id="rId141"/>
    <p:sldId id="2076137234" r:id="rId142"/>
    <p:sldId id="2076137235"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9FB84CC-0F6E-491F-9DD0-81A5D9B38D0F}">
          <p14:sldIdLst>
            <p14:sldId id="4527"/>
            <p14:sldId id="2076137168"/>
          </p14:sldIdLst>
        </p14:section>
        <p14:section name="Welcome &amp; Introductions" id="{448DA291-EDB2-4231-AB11-1CDC42D9D523}">
          <p14:sldIdLst>
            <p14:sldId id="3749"/>
            <p14:sldId id="2076137145"/>
            <p14:sldId id="10836"/>
            <p14:sldId id="262"/>
            <p14:sldId id="4574"/>
            <p14:sldId id="2076137152"/>
            <p14:sldId id="10289"/>
            <p14:sldId id="10117"/>
            <p14:sldId id="10338"/>
            <p14:sldId id="2076137165"/>
          </p14:sldIdLst>
        </p14:section>
        <p14:section name="Commn Data Service" id="{73324546-FA3B-47EA-9BA9-61DF314329FB}">
          <p14:sldIdLst>
            <p14:sldId id="2076137174"/>
            <p14:sldId id="2076136517"/>
            <p14:sldId id="258"/>
            <p14:sldId id="10296"/>
            <p14:sldId id="10840"/>
            <p14:sldId id="260"/>
            <p14:sldId id="261"/>
            <p14:sldId id="2076137177"/>
            <p14:sldId id="2076137170"/>
            <p14:sldId id="2076137171"/>
            <p14:sldId id="2076137169"/>
            <p14:sldId id="265"/>
            <p14:sldId id="264"/>
            <p14:sldId id="269"/>
            <p14:sldId id="267"/>
            <p14:sldId id="268"/>
            <p14:sldId id="2076137179"/>
            <p14:sldId id="2076137172"/>
            <p14:sldId id="270"/>
            <p14:sldId id="271"/>
            <p14:sldId id="272"/>
            <p14:sldId id="275"/>
            <p14:sldId id="276"/>
            <p14:sldId id="277"/>
            <p14:sldId id="2076137180"/>
            <p14:sldId id="2076137173"/>
            <p14:sldId id="2076137176"/>
            <p14:sldId id="279"/>
            <p14:sldId id="280"/>
            <p14:sldId id="281"/>
            <p14:sldId id="282"/>
            <p14:sldId id="283"/>
            <p14:sldId id="284"/>
            <p14:sldId id="285"/>
            <p14:sldId id="286"/>
            <p14:sldId id="287"/>
            <p14:sldId id="288"/>
            <p14:sldId id="291"/>
            <p14:sldId id="292"/>
            <p14:sldId id="293"/>
            <p14:sldId id="2076137181"/>
            <p14:sldId id="298"/>
          </p14:sldIdLst>
        </p14:section>
        <p14:section name="Break" id="{4CBE2AB4-76AB-48FA-B80B-99FB42425418}">
          <p14:sldIdLst>
            <p14:sldId id="2076137182"/>
          </p14:sldIdLst>
        </p14:section>
        <p14:section name="Security" id="{FB88468C-5F66-4785-ADDF-DDB84EC05CD2}">
          <p14:sldIdLst>
            <p14:sldId id="2076137228"/>
            <p14:sldId id="300"/>
            <p14:sldId id="301"/>
            <p14:sldId id="302"/>
            <p14:sldId id="303"/>
            <p14:sldId id="304"/>
            <p14:sldId id="305"/>
            <p14:sldId id="2076137219"/>
            <p14:sldId id="2076137220"/>
            <p14:sldId id="2076137221"/>
            <p14:sldId id="2076137222"/>
          </p14:sldIdLst>
        </p14:section>
        <p14:section name="Lab 1 - Data Modelling" id="{AA795236-FFD2-4752-B31C-10EF9B34C0D3}">
          <p14:sldIdLst>
            <p14:sldId id="2076137224"/>
          </p14:sldIdLst>
        </p14:section>
        <p14:section name="Data Flows" id="{FFADC64C-1A95-478A-B6DF-57A17CDC3FA3}">
          <p14:sldIdLst>
            <p14:sldId id="2076137225"/>
            <p14:sldId id="2076137230"/>
            <p14:sldId id="10324"/>
          </p14:sldIdLst>
        </p14:section>
        <p14:section name="Lab 2 : CDS Environment Creation &amp; Data Flows" id="{9D7A6B5E-6C79-4D23-900B-EDFA606FF436}">
          <p14:sldIdLst>
            <p14:sldId id="2076137229"/>
          </p14:sldIdLst>
        </p14:section>
        <p14:section name="Model Driven App Components" id="{4D31499B-6314-4FC0-84DD-F7933615555A}">
          <p14:sldIdLst>
            <p14:sldId id="2076137231"/>
            <p14:sldId id="2076137223"/>
            <p14:sldId id="2076137184"/>
            <p14:sldId id="259"/>
            <p14:sldId id="2076137185"/>
            <p14:sldId id="2076137186"/>
            <p14:sldId id="2076137192"/>
            <p14:sldId id="2076137201"/>
            <p14:sldId id="274"/>
            <p14:sldId id="2076137193"/>
            <p14:sldId id="2076137194"/>
            <p14:sldId id="2076137195"/>
            <p14:sldId id="278"/>
            <p14:sldId id="2076137196"/>
            <p14:sldId id="2076137197"/>
            <p14:sldId id="2076137199"/>
            <p14:sldId id="2076137198"/>
            <p14:sldId id="2076137202"/>
            <p14:sldId id="2076137203"/>
            <p14:sldId id="273"/>
            <p14:sldId id="2076137213"/>
            <p14:sldId id="2076137214"/>
            <p14:sldId id="2076137200"/>
            <p14:sldId id="2076137204"/>
            <p14:sldId id="2076137206"/>
            <p14:sldId id="2076137207"/>
            <p14:sldId id="2076137205"/>
          </p14:sldIdLst>
        </p14:section>
        <p14:section name="Lab 3 : Model Driven App Components" id="{F2794A33-0562-477E-9606-4CC290A64615}">
          <p14:sldIdLst>
            <p14:sldId id="2076137232"/>
          </p14:sldIdLst>
        </p14:section>
        <p14:section name="Model Driven Apps &amp; Business Process Flow" id="{ABB828E5-A490-48E3-BD3C-6BE89FC70616}">
          <p14:sldIdLst>
            <p14:sldId id="2076137215"/>
            <p14:sldId id="2076137233"/>
            <p14:sldId id="2076136561"/>
            <p14:sldId id="2076137208"/>
            <p14:sldId id="2076137209"/>
            <p14:sldId id="263"/>
            <p14:sldId id="2076137210"/>
            <p14:sldId id="2076137211"/>
            <p14:sldId id="266"/>
            <p14:sldId id="312"/>
            <p14:sldId id="313"/>
            <p14:sldId id="314"/>
            <p14:sldId id="315"/>
            <p14:sldId id="316"/>
            <p14:sldId id="317"/>
            <p14:sldId id="2076137212"/>
            <p14:sldId id="2076137216"/>
            <p14:sldId id="306"/>
            <p14:sldId id="307"/>
            <p14:sldId id="308"/>
            <p14:sldId id="309"/>
            <p14:sldId id="310"/>
            <p14:sldId id="311"/>
            <p14:sldId id="2076137217"/>
          </p14:sldIdLst>
        </p14:section>
        <p14:section name="Lab 4 : Model Driven Apps &amp; Business Process Flows" id="{46BE5DE3-50C9-40F0-B7D9-352C2B024035}">
          <p14:sldIdLst>
            <p14:sldId id="2076137234"/>
          </p14:sldIdLst>
        </p14:section>
        <p14:section name="End" id="{75F76AED-F906-44A2-812F-0E41C50D855D}">
          <p14:sldIdLst>
            <p14:sldId id="20761372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42774"/>
    <a:srgbClr val="A053C3"/>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02A6-C9DC-4333-BFAB-338F66A2F19B}" v="30" dt="2020-02-21T09:34:2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967" autoAdjust="0"/>
  </p:normalViewPr>
  <p:slideViewPr>
    <p:cSldViewPr snapToGrid="0">
      <p:cViewPr varScale="1">
        <p:scale>
          <a:sx n="81" d="100"/>
          <a:sy n="81" d="100"/>
        </p:scale>
        <p:origin x="8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microsoft.com/office/2016/11/relationships/changesInfo" Target="changesInfos/changesInfo1.xml"/><Relationship Id="rId5" Type="http://schemas.openxmlformats.org/officeDocument/2006/relationships/slideMaster" Target="slideMasters/slideMaster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microsoft.com/office/2015/10/relationships/revisionInfo" Target="revisionInfo.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7.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6" Type="http://schemas.openxmlformats.org/officeDocument/2006/relationships/slideMaster" Target="slideMasters/slideMaster13.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notesMaster" Target="notesMasters/notesMaster1.xml"/><Relationship Id="rId90"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015502A6-C9DC-4333-BFAB-338F66A2F19B}"/>
    <pc:docChg chg="undo custSel mod modSld sldOrd addSection delSection modSection">
      <pc:chgData name="Chris Huntingford (POWER PLATFORM)" userId="ca21fdc5-a129-4c69-bbf3-257923dd10d2" providerId="ADAL" clId="{015502A6-C9DC-4333-BFAB-338F66A2F19B}" dt="2020-02-21T11:32:05.649" v="30" actId="26606"/>
      <pc:docMkLst>
        <pc:docMk/>
      </pc:docMkLst>
      <pc:sldChg chg="modSp mod">
        <pc:chgData name="Chris Huntingford (POWER PLATFORM)" userId="ca21fdc5-a129-4c69-bbf3-257923dd10d2" providerId="ADAL" clId="{015502A6-C9DC-4333-BFAB-338F66A2F19B}" dt="2020-02-10T13:20:16.656" v="21" actId="1076"/>
        <pc:sldMkLst>
          <pc:docMk/>
          <pc:sldMk cId="1540308860" sldId="3749"/>
        </pc:sldMkLst>
        <pc:grpChg chg="mod">
          <ac:chgData name="Chris Huntingford (POWER PLATFORM)" userId="ca21fdc5-a129-4c69-bbf3-257923dd10d2" providerId="ADAL" clId="{015502A6-C9DC-4333-BFAB-338F66A2F19B}" dt="2020-02-10T13:20:16.656" v="21" actId="1076"/>
          <ac:grpSpMkLst>
            <pc:docMk/>
            <pc:sldMk cId="1540308860" sldId="3749"/>
            <ac:grpSpMk id="3" creationId="{4228206E-36C4-8A4B-9851-ADEE8A7E2A16}"/>
          </ac:grpSpMkLst>
        </pc:grpChg>
      </pc:sldChg>
      <pc:sldChg chg="modSp mod">
        <pc:chgData name="Chris Huntingford (POWER PLATFORM)" userId="ca21fdc5-a129-4c69-bbf3-257923dd10d2" providerId="ADAL" clId="{015502A6-C9DC-4333-BFAB-338F66A2F19B}" dt="2020-02-21T09:57:35.509" v="29" actId="1076"/>
        <pc:sldMkLst>
          <pc:docMk/>
          <pc:sldMk cId="2329444885" sldId="4527"/>
        </pc:sldMkLst>
        <pc:spChg chg="mod">
          <ac:chgData name="Chris Huntingford (POWER PLATFORM)" userId="ca21fdc5-a129-4c69-bbf3-257923dd10d2" providerId="ADAL" clId="{015502A6-C9DC-4333-BFAB-338F66A2F19B}" dt="2020-02-21T09:57:35.509" v="29" actId="1076"/>
          <ac:spMkLst>
            <pc:docMk/>
            <pc:sldMk cId="2329444885" sldId="4527"/>
            <ac:spMk id="24" creationId="{11D2951D-A368-434A-82B7-2867CCE2E552}"/>
          </ac:spMkLst>
        </pc:spChg>
      </pc:sldChg>
      <pc:sldChg chg="modSp mod">
        <pc:chgData name="Chris Huntingford (POWER PLATFORM)" userId="ca21fdc5-a129-4c69-bbf3-257923dd10d2" providerId="ADAL" clId="{015502A6-C9DC-4333-BFAB-338F66A2F19B}" dt="2020-02-18T16:05:21.776" v="24" actId="1035"/>
        <pc:sldMkLst>
          <pc:docMk/>
          <pc:sldMk cId="1216170123" sldId="2076136524"/>
        </pc:sldMkLst>
        <pc:grpChg chg="mod">
          <ac:chgData name="Chris Huntingford (POWER PLATFORM)" userId="ca21fdc5-a129-4c69-bbf3-257923dd10d2" providerId="ADAL" clId="{015502A6-C9DC-4333-BFAB-338F66A2F19B}" dt="2020-02-18T16:05:21.776" v="24" actId="1035"/>
          <ac:grpSpMkLst>
            <pc:docMk/>
            <pc:sldMk cId="1216170123" sldId="2076136524"/>
            <ac:grpSpMk id="223" creationId="{6210D8A7-DBFF-4E9E-BD95-2971600CB382}"/>
          </ac:grpSpMkLst>
        </pc:grpChg>
      </pc:sldChg>
      <pc:sldChg chg="modSp mod">
        <pc:chgData name="Chris Huntingford (POWER PLATFORM)" userId="ca21fdc5-a129-4c69-bbf3-257923dd10d2" providerId="ADAL" clId="{015502A6-C9DC-4333-BFAB-338F66A2F19B}" dt="2020-02-10T11:46:03.747" v="20" actId="1076"/>
        <pc:sldMkLst>
          <pc:docMk/>
          <pc:sldMk cId="3913930744" sldId="2076136535"/>
        </pc:sldMkLst>
        <pc:spChg chg="mod">
          <ac:chgData name="Chris Huntingford (POWER PLATFORM)" userId="ca21fdc5-a129-4c69-bbf3-257923dd10d2" providerId="ADAL" clId="{015502A6-C9DC-4333-BFAB-338F66A2F19B}" dt="2020-02-10T11:46:03.747" v="20" actId="1076"/>
          <ac:spMkLst>
            <pc:docMk/>
            <pc:sldMk cId="3913930744" sldId="2076136535"/>
            <ac:spMk id="38" creationId="{DD0D35D7-DC49-4193-8234-E95D85F58E78}"/>
          </ac:spMkLst>
        </pc:spChg>
        <pc:grpChg chg="mod">
          <ac:chgData name="Chris Huntingford (POWER PLATFORM)" userId="ca21fdc5-a129-4c69-bbf3-257923dd10d2" providerId="ADAL" clId="{015502A6-C9DC-4333-BFAB-338F66A2F19B}" dt="2020-02-10T10:48:27.558" v="18" actId="1076"/>
          <ac:grpSpMkLst>
            <pc:docMk/>
            <pc:sldMk cId="3913930744" sldId="2076136535"/>
            <ac:grpSpMk id="5" creationId="{C94078C5-9647-4606-845A-8BD597819049}"/>
          </ac:grpSpMkLst>
        </pc:grpChg>
      </pc:sldChg>
      <pc:sldChg chg="modSp mod">
        <pc:chgData name="Chris Huntingford (POWER PLATFORM)" userId="ca21fdc5-a129-4c69-bbf3-257923dd10d2" providerId="ADAL" clId="{015502A6-C9DC-4333-BFAB-338F66A2F19B}" dt="2020-01-30T09:23:30.913" v="15"/>
        <pc:sldMkLst>
          <pc:docMk/>
          <pc:sldMk cId="1442076052" sldId="2076137163"/>
        </pc:sldMkLst>
        <pc:spChg chg="mod">
          <ac:chgData name="Chris Huntingford (POWER PLATFORM)" userId="ca21fdc5-a129-4c69-bbf3-257923dd10d2" providerId="ADAL" clId="{015502A6-C9DC-4333-BFAB-338F66A2F19B}" dt="2020-01-30T09:23:30.913" v="15"/>
          <ac:spMkLst>
            <pc:docMk/>
            <pc:sldMk cId="1442076052" sldId="2076137163"/>
            <ac:spMk id="3" creationId="{C0A2A514-A9DF-46A5-928F-E2006B69C0D3}"/>
          </ac:spMkLst>
        </pc:spChg>
      </pc:sldChg>
      <pc:sldChg chg="addSp delSp modSp mod ord">
        <pc:chgData name="Chris Huntingford (POWER PLATFORM)" userId="ca21fdc5-a129-4c69-bbf3-257923dd10d2" providerId="ADAL" clId="{015502A6-C9DC-4333-BFAB-338F66A2F19B}" dt="2020-02-21T11:32:05.649" v="30" actId="26606"/>
        <pc:sldMkLst>
          <pc:docMk/>
          <pc:sldMk cId="2185636173" sldId="2076137166"/>
        </pc:sldMkLst>
        <pc:spChg chg="mod ord">
          <ac:chgData name="Chris Huntingford (POWER PLATFORM)" userId="ca21fdc5-a129-4c69-bbf3-257923dd10d2" providerId="ADAL" clId="{015502A6-C9DC-4333-BFAB-338F66A2F19B}" dt="2020-02-21T11:32:05.649" v="30" actId="26606"/>
          <ac:spMkLst>
            <pc:docMk/>
            <pc:sldMk cId="2185636173" sldId="2076137166"/>
            <ac:spMk id="2" creationId="{DE8582C8-9E7D-4956-AEEA-D61D450859BF}"/>
          </ac:spMkLst>
        </pc:spChg>
        <pc:spChg chg="del">
          <ac:chgData name="Chris Huntingford (POWER PLATFORM)" userId="ca21fdc5-a129-4c69-bbf3-257923dd10d2" providerId="ADAL" clId="{015502A6-C9DC-4333-BFAB-338F66A2F19B}" dt="2020-02-21T11:32:05.649" v="30" actId="26606"/>
          <ac:spMkLst>
            <pc:docMk/>
            <pc:sldMk cId="2185636173" sldId="2076137166"/>
            <ac:spMk id="10" creationId="{0BC9EFE1-D8CB-4668-9980-DB108327A794}"/>
          </ac:spMkLst>
        </pc:spChg>
        <pc:spChg chg="del">
          <ac:chgData name="Chris Huntingford (POWER PLATFORM)" userId="ca21fdc5-a129-4c69-bbf3-257923dd10d2" providerId="ADAL" clId="{015502A6-C9DC-4333-BFAB-338F66A2F19B}" dt="2020-02-21T11:32:05.649" v="30" actId="26606"/>
          <ac:spMkLst>
            <pc:docMk/>
            <pc:sldMk cId="2185636173" sldId="2076137166"/>
            <ac:spMk id="14" creationId="{77DA6D33-2D62-458C-BF5D-DBF612FD557E}"/>
          </ac:spMkLst>
        </pc:spChg>
        <pc:spChg chg="add">
          <ac:chgData name="Chris Huntingford (POWER PLATFORM)" userId="ca21fdc5-a129-4c69-bbf3-257923dd10d2" providerId="ADAL" clId="{015502A6-C9DC-4333-BFAB-338F66A2F19B}" dt="2020-02-21T11:32:05.649" v="30" actId="26606"/>
          <ac:spMkLst>
            <pc:docMk/>
            <pc:sldMk cId="2185636173" sldId="2076137166"/>
            <ac:spMk id="19" creationId="{197C305C-0E98-44D5-A930-21F23CC52F93}"/>
          </ac:spMkLst>
        </pc:spChg>
        <pc:spChg chg="add">
          <ac:chgData name="Chris Huntingford (POWER PLATFORM)" userId="ca21fdc5-a129-4c69-bbf3-257923dd10d2" providerId="ADAL" clId="{015502A6-C9DC-4333-BFAB-338F66A2F19B}" dt="2020-02-21T11:32:05.649" v="30" actId="26606"/>
          <ac:spMkLst>
            <pc:docMk/>
            <pc:sldMk cId="2185636173" sldId="2076137166"/>
            <ac:spMk id="21" creationId="{A3473CF9-37EB-43E7-89EF-D2D1C53D1DAC}"/>
          </ac:spMkLst>
        </pc:spChg>
        <pc:spChg chg="add">
          <ac:chgData name="Chris Huntingford (POWER PLATFORM)" userId="ca21fdc5-a129-4c69-bbf3-257923dd10d2" providerId="ADAL" clId="{015502A6-C9DC-4333-BFAB-338F66A2F19B}" dt="2020-02-21T11:32:05.649" v="30" actId="26606"/>
          <ac:spMkLst>
            <pc:docMk/>
            <pc:sldMk cId="2185636173" sldId="2076137166"/>
            <ac:spMk id="23" creationId="{586B4EF9-43BA-4655-A6FF-1D8E21574C95}"/>
          </ac:spMkLst>
        </pc:spChg>
        <pc:picChg chg="mod">
          <ac:chgData name="Chris Huntingford (POWER PLATFORM)" userId="ca21fdc5-a129-4c69-bbf3-257923dd10d2" providerId="ADAL" clId="{015502A6-C9DC-4333-BFAB-338F66A2F19B}" dt="2020-02-21T11:32:05.649" v="30" actId="26606"/>
          <ac:picMkLst>
            <pc:docMk/>
            <pc:sldMk cId="2185636173" sldId="2076137166"/>
            <ac:picMk id="5" creationId="{AFAC400F-79B8-407A-8549-469D6FAA6452}"/>
          </ac:picMkLst>
        </pc:picChg>
        <pc:picChg chg="mod">
          <ac:chgData name="Chris Huntingford (POWER PLATFORM)" userId="ca21fdc5-a129-4c69-bbf3-257923dd10d2" providerId="ADAL" clId="{015502A6-C9DC-4333-BFAB-338F66A2F19B}" dt="2020-02-21T11:32:05.649" v="30" actId="26606"/>
          <ac:picMkLst>
            <pc:docMk/>
            <pc:sldMk cId="2185636173" sldId="2076137166"/>
            <ac:picMk id="7" creationId="{E41B2B67-EB8C-4B12-9A82-75EE090A2B6D}"/>
          </ac:picMkLst>
        </pc:picChg>
        <pc:picChg chg="del">
          <ac:chgData name="Chris Huntingford (POWER PLATFORM)" userId="ca21fdc5-a129-4c69-bbf3-257923dd10d2" providerId="ADAL" clId="{015502A6-C9DC-4333-BFAB-338F66A2F19B}" dt="2020-02-21T11:32:05.649" v="30" actId="26606"/>
          <ac:picMkLst>
            <pc:docMk/>
            <pc:sldMk cId="2185636173" sldId="2076137166"/>
            <ac:picMk id="12" creationId="{7CBAE1BD-B8E4-4029-8AA2-C77E4FED9864}"/>
          </ac:picMkLst>
        </pc:picChg>
      </pc:sldChg>
    </pc:docChg>
  </pc:docChgLst>
  <pc:docChgLst>
    <pc:chgData name="Chris Huntingford (POWER PLATFORM)" userId="ca21fdc5-a129-4c69-bbf3-257923dd10d2" providerId="ADAL" clId="{2C43DEBD-B1CF-48F1-8BB7-7CE3AE4FCA93}"/>
    <pc:docChg chg="undo custSel mod addSld delSld modSld modSection">
      <pc:chgData name="Chris Huntingford (POWER PLATFORM)" userId="ca21fdc5-a129-4c69-bbf3-257923dd10d2" providerId="ADAL" clId="{2C43DEBD-B1CF-48F1-8BB7-7CE3AE4FCA93}" dt="2020-01-30T08:21:43.776" v="412" actId="1076"/>
      <pc:docMkLst>
        <pc:docMk/>
      </pc:docMkLst>
      <pc:sldChg chg="modSp add del mod">
        <pc:chgData name="Chris Huntingford (POWER PLATFORM)" userId="ca21fdc5-a129-4c69-bbf3-257923dd10d2" providerId="ADAL" clId="{2C43DEBD-B1CF-48F1-8BB7-7CE3AE4FCA93}" dt="2020-01-30T08:17:43.355" v="300" actId="20577"/>
        <pc:sldMkLst>
          <pc:docMk/>
          <pc:sldMk cId="2879546412" sldId="363"/>
        </pc:sldMkLst>
        <pc:spChg chg="mod">
          <ac:chgData name="Chris Huntingford (POWER PLATFORM)" userId="ca21fdc5-a129-4c69-bbf3-257923dd10d2" providerId="ADAL" clId="{2C43DEBD-B1CF-48F1-8BB7-7CE3AE4FCA93}" dt="2020-01-30T08:17:43.355" v="300" actId="20577"/>
          <ac:spMkLst>
            <pc:docMk/>
            <pc:sldMk cId="2879546412" sldId="363"/>
            <ac:spMk id="4" creationId="{00000000-0000-0000-0000-000000000000}"/>
          </ac:spMkLst>
        </pc:spChg>
      </pc:sldChg>
      <pc:sldChg chg="modSp mod">
        <pc:chgData name="Chris Huntingford (POWER PLATFORM)" userId="ca21fdc5-a129-4c69-bbf3-257923dd10d2" providerId="ADAL" clId="{2C43DEBD-B1CF-48F1-8BB7-7CE3AE4FCA93}" dt="2020-01-30T08:08:18.744" v="2" actId="1076"/>
        <pc:sldMkLst>
          <pc:docMk/>
          <pc:sldMk cId="2329444885" sldId="4527"/>
        </pc:sldMkLst>
        <pc:spChg chg="mod">
          <ac:chgData name="Chris Huntingford (POWER PLATFORM)" userId="ca21fdc5-a129-4c69-bbf3-257923dd10d2" providerId="ADAL" clId="{2C43DEBD-B1CF-48F1-8BB7-7CE3AE4FCA93}" dt="2020-01-30T08:08:18.744" v="2" actId="1076"/>
          <ac:spMkLst>
            <pc:docMk/>
            <pc:sldMk cId="2329444885" sldId="4527"/>
            <ac:spMk id="24" creationId="{11D2951D-A368-434A-82B7-2867CCE2E552}"/>
          </ac:spMkLst>
        </pc:spChg>
      </pc:sldChg>
      <pc:sldChg chg="modSp mod">
        <pc:chgData name="Chris Huntingford (POWER PLATFORM)" userId="ca21fdc5-a129-4c69-bbf3-257923dd10d2" providerId="ADAL" clId="{2C43DEBD-B1CF-48F1-8BB7-7CE3AE4FCA93}" dt="2020-01-30T08:18:33.136" v="381" actId="20577"/>
        <pc:sldMkLst>
          <pc:docMk/>
          <pc:sldMk cId="3163486358" sldId="10324"/>
        </pc:sldMkLst>
        <pc:spChg chg="mod">
          <ac:chgData name="Chris Huntingford (POWER PLATFORM)" userId="ca21fdc5-a129-4c69-bbf3-257923dd10d2" providerId="ADAL" clId="{2C43DEBD-B1CF-48F1-8BB7-7CE3AE4FCA93}" dt="2020-01-30T08:18:11.623" v="332" actId="20577"/>
          <ac:spMkLst>
            <pc:docMk/>
            <pc:sldMk cId="3163486358" sldId="10324"/>
            <ac:spMk id="15" creationId="{F0371148-9229-4AE6-AC63-37D9FF54348C}"/>
          </ac:spMkLst>
        </pc:spChg>
        <pc:spChg chg="mod">
          <ac:chgData name="Chris Huntingford (POWER PLATFORM)" userId="ca21fdc5-a129-4c69-bbf3-257923dd10d2" providerId="ADAL" clId="{2C43DEBD-B1CF-48F1-8BB7-7CE3AE4FCA93}" dt="2020-01-30T08:18:29.838" v="372" actId="20577"/>
          <ac:spMkLst>
            <pc:docMk/>
            <pc:sldMk cId="3163486358" sldId="10324"/>
            <ac:spMk id="23" creationId="{13DC5524-A0BE-468C-93DE-5ADCEFC056E5}"/>
          </ac:spMkLst>
        </pc:spChg>
        <pc:spChg chg="mod">
          <ac:chgData name="Chris Huntingford (POWER PLATFORM)" userId="ca21fdc5-a129-4c69-bbf3-257923dd10d2" providerId="ADAL" clId="{2C43DEBD-B1CF-48F1-8BB7-7CE3AE4FCA93}" dt="2020-01-30T08:18:26.986" v="363" actId="20577"/>
          <ac:spMkLst>
            <pc:docMk/>
            <pc:sldMk cId="3163486358" sldId="10324"/>
            <ac:spMk id="24" creationId="{81628576-0ED1-41D1-984B-FA59B25E542D}"/>
          </ac:spMkLst>
        </pc:spChg>
        <pc:spChg chg="mod">
          <ac:chgData name="Chris Huntingford (POWER PLATFORM)" userId="ca21fdc5-a129-4c69-bbf3-257923dd10d2" providerId="ADAL" clId="{2C43DEBD-B1CF-48F1-8BB7-7CE3AE4FCA93}" dt="2020-01-30T08:18:33.136" v="381" actId="20577"/>
          <ac:spMkLst>
            <pc:docMk/>
            <pc:sldMk cId="3163486358" sldId="10324"/>
            <ac:spMk id="27" creationId="{5C750B8A-21C0-41B3-B9B5-D57CD8D5C4A2}"/>
          </ac:spMkLst>
        </pc:spChg>
        <pc:spChg chg="mod">
          <ac:chgData name="Chris Huntingford (POWER PLATFORM)" userId="ca21fdc5-a129-4c69-bbf3-257923dd10d2" providerId="ADAL" clId="{2C43DEBD-B1CF-48F1-8BB7-7CE3AE4FCA93}" dt="2020-01-30T08:18:23.239" v="354" actId="20577"/>
          <ac:spMkLst>
            <pc:docMk/>
            <pc:sldMk cId="3163486358" sldId="10324"/>
            <ac:spMk id="36" creationId="{54262644-6D3A-4138-807B-CAB21031EA27}"/>
          </ac:spMkLst>
        </pc:spChg>
        <pc:spChg chg="mod">
          <ac:chgData name="Chris Huntingford (POWER PLATFORM)" userId="ca21fdc5-a129-4c69-bbf3-257923dd10d2" providerId="ADAL" clId="{2C43DEBD-B1CF-48F1-8BB7-7CE3AE4FCA93}" dt="2020-01-30T08:18:04.618" v="321" actId="20577"/>
          <ac:spMkLst>
            <pc:docMk/>
            <pc:sldMk cId="3163486358" sldId="10324"/>
            <ac:spMk id="47" creationId="{1A45CEF4-42EF-4E45-8AF6-DFD2FCD39ECE}"/>
          </ac:spMkLst>
        </pc:spChg>
        <pc:spChg chg="mod">
          <ac:chgData name="Chris Huntingford (POWER PLATFORM)" userId="ca21fdc5-a129-4c69-bbf3-257923dd10d2" providerId="ADAL" clId="{2C43DEBD-B1CF-48F1-8BB7-7CE3AE4FCA93}" dt="2020-01-30T08:18:16.200" v="343" actId="20577"/>
          <ac:spMkLst>
            <pc:docMk/>
            <pc:sldMk cId="3163486358" sldId="10324"/>
            <ac:spMk id="48" creationId="{93A844A9-9E7B-471E-9AFD-EB13CE3F3D66}"/>
          </ac:spMkLst>
        </pc:spChg>
      </pc:sldChg>
      <pc:sldChg chg="add del">
        <pc:chgData name="Chris Huntingford (POWER PLATFORM)" userId="ca21fdc5-a129-4c69-bbf3-257923dd10d2" providerId="ADAL" clId="{2C43DEBD-B1CF-48F1-8BB7-7CE3AE4FCA93}" dt="2020-01-30T08:16:23.576" v="40" actId="47"/>
        <pc:sldMkLst>
          <pc:docMk/>
          <pc:sldMk cId="710543882" sldId="2076136525"/>
        </pc:sldMkLst>
      </pc:sldChg>
      <pc:sldChg chg="add del">
        <pc:chgData name="Chris Huntingford (POWER PLATFORM)" userId="ca21fdc5-a129-4c69-bbf3-257923dd10d2" providerId="ADAL" clId="{2C43DEBD-B1CF-48F1-8BB7-7CE3AE4FCA93}" dt="2020-01-30T08:16:24.481" v="41" actId="47"/>
        <pc:sldMkLst>
          <pc:docMk/>
          <pc:sldMk cId="73894472" sldId="2076136526"/>
        </pc:sldMkLst>
      </pc:sldChg>
      <pc:sldChg chg="del">
        <pc:chgData name="Chris Huntingford (POWER PLATFORM)" userId="ca21fdc5-a129-4c69-bbf3-257923dd10d2" providerId="ADAL" clId="{2C43DEBD-B1CF-48F1-8BB7-7CE3AE4FCA93}" dt="2020-01-30T08:16:25.031" v="42" actId="47"/>
        <pc:sldMkLst>
          <pc:docMk/>
          <pc:sldMk cId="492854942" sldId="2076136527"/>
        </pc:sldMkLst>
      </pc:sldChg>
      <pc:sldChg chg="del">
        <pc:chgData name="Chris Huntingford (POWER PLATFORM)" userId="ca21fdc5-a129-4c69-bbf3-257923dd10d2" providerId="ADAL" clId="{2C43DEBD-B1CF-48F1-8BB7-7CE3AE4FCA93}" dt="2020-01-30T08:16:16.767" v="38" actId="47"/>
        <pc:sldMkLst>
          <pc:docMk/>
          <pc:sldMk cId="4113100516" sldId="2076136528"/>
        </pc:sldMkLst>
      </pc:sldChg>
      <pc:sldChg chg="add del">
        <pc:chgData name="Chris Huntingford (POWER PLATFORM)" userId="ca21fdc5-a129-4c69-bbf3-257923dd10d2" providerId="ADAL" clId="{2C43DEBD-B1CF-48F1-8BB7-7CE3AE4FCA93}" dt="2020-01-30T08:16:15.324" v="37" actId="47"/>
        <pc:sldMkLst>
          <pc:docMk/>
          <pc:sldMk cId="43869713" sldId="2076136530"/>
        </pc:sldMkLst>
      </pc:sldChg>
      <pc:sldChg chg="del">
        <pc:chgData name="Chris Huntingford (POWER PLATFORM)" userId="ca21fdc5-a129-4c69-bbf3-257923dd10d2" providerId="ADAL" clId="{2C43DEBD-B1CF-48F1-8BB7-7CE3AE4FCA93}" dt="2020-01-30T08:16:18.400" v="39" actId="47"/>
        <pc:sldMkLst>
          <pc:docMk/>
          <pc:sldMk cId="1594369051" sldId="2076136532"/>
        </pc:sldMkLst>
      </pc:sldChg>
      <pc:sldChg chg="del">
        <pc:chgData name="Chris Huntingford (POWER PLATFORM)" userId="ca21fdc5-a129-4c69-bbf3-257923dd10d2" providerId="ADAL" clId="{2C43DEBD-B1CF-48F1-8BB7-7CE3AE4FCA93}" dt="2020-01-30T08:16:29.286" v="43" actId="47"/>
        <pc:sldMkLst>
          <pc:docMk/>
          <pc:sldMk cId="3913930744" sldId="2076136535"/>
        </pc:sldMkLst>
      </pc:sldChg>
      <pc:sldChg chg="del">
        <pc:chgData name="Chris Huntingford (POWER PLATFORM)" userId="ca21fdc5-a129-4c69-bbf3-257923dd10d2" providerId="ADAL" clId="{2C43DEBD-B1CF-48F1-8BB7-7CE3AE4FCA93}" dt="2020-01-30T08:07:01.151" v="0" actId="47"/>
        <pc:sldMkLst>
          <pc:docMk/>
          <pc:sldMk cId="4294365921" sldId="2076137164"/>
        </pc:sldMkLst>
      </pc:sldChg>
      <pc:sldChg chg="addSp delSp modSp add mod setBg">
        <pc:chgData name="Chris Huntingford (POWER PLATFORM)" userId="ca21fdc5-a129-4c69-bbf3-257923dd10d2" providerId="ADAL" clId="{2C43DEBD-B1CF-48F1-8BB7-7CE3AE4FCA93}" dt="2020-01-30T08:15:11.570" v="30" actId="1076"/>
        <pc:sldMkLst>
          <pc:docMk/>
          <pc:sldMk cId="2185636173" sldId="2076137166"/>
        </pc:sldMkLst>
        <pc:spChg chg="mod">
          <ac:chgData name="Chris Huntingford (POWER PLATFORM)" userId="ca21fdc5-a129-4c69-bbf3-257923dd10d2" providerId="ADAL" clId="{2C43DEBD-B1CF-48F1-8BB7-7CE3AE4FCA93}" dt="2020-01-30T08:15:09.860" v="29" actId="1076"/>
          <ac:spMkLst>
            <pc:docMk/>
            <pc:sldMk cId="2185636173" sldId="2076137166"/>
            <ac:spMk id="2" creationId="{DE8582C8-9E7D-4956-AEEA-D61D450859BF}"/>
          </ac:spMkLst>
        </pc:spChg>
        <pc:spChg chg="del">
          <ac:chgData name="Chris Huntingford (POWER PLATFORM)" userId="ca21fdc5-a129-4c69-bbf3-257923dd10d2" providerId="ADAL" clId="{2C43DEBD-B1CF-48F1-8BB7-7CE3AE4FCA93}" dt="2020-01-30T08:08:38.207" v="19" actId="478"/>
          <ac:spMkLst>
            <pc:docMk/>
            <pc:sldMk cId="2185636173" sldId="2076137166"/>
            <ac:spMk id="3" creationId="{DAB5802F-39F3-463E-AD3C-8FC795489502}"/>
          </ac:spMkLst>
        </pc:spChg>
        <pc:spChg chg="add">
          <ac:chgData name="Chris Huntingford (POWER PLATFORM)" userId="ca21fdc5-a129-4c69-bbf3-257923dd10d2" providerId="ADAL" clId="{2C43DEBD-B1CF-48F1-8BB7-7CE3AE4FCA93}" dt="2020-01-30T08:09:08.006" v="22" actId="26606"/>
          <ac:spMkLst>
            <pc:docMk/>
            <pc:sldMk cId="2185636173" sldId="2076137166"/>
            <ac:spMk id="10" creationId="{0BC9EFE1-D8CB-4668-9980-DB108327A794}"/>
          </ac:spMkLst>
        </pc:spChg>
        <pc:spChg chg="add">
          <ac:chgData name="Chris Huntingford (POWER PLATFORM)" userId="ca21fdc5-a129-4c69-bbf3-257923dd10d2" providerId="ADAL" clId="{2C43DEBD-B1CF-48F1-8BB7-7CE3AE4FCA93}" dt="2020-01-30T08:09:08.006" v="22" actId="26606"/>
          <ac:spMkLst>
            <pc:docMk/>
            <pc:sldMk cId="2185636173" sldId="2076137166"/>
            <ac:spMk id="14" creationId="{77DA6D33-2D62-458C-BF5D-DBF612FD557E}"/>
          </ac:spMkLst>
        </pc:spChg>
        <pc:picChg chg="add mod">
          <ac:chgData name="Chris Huntingford (POWER PLATFORM)" userId="ca21fdc5-a129-4c69-bbf3-257923dd10d2" providerId="ADAL" clId="{2C43DEBD-B1CF-48F1-8BB7-7CE3AE4FCA93}" dt="2020-01-30T08:09:08.006" v="22" actId="26606"/>
          <ac:picMkLst>
            <pc:docMk/>
            <pc:sldMk cId="2185636173" sldId="2076137166"/>
            <ac:picMk id="5" creationId="{AFAC400F-79B8-407A-8549-469D6FAA6452}"/>
          </ac:picMkLst>
        </pc:picChg>
        <pc:picChg chg="add mod">
          <ac:chgData name="Chris Huntingford (POWER PLATFORM)" userId="ca21fdc5-a129-4c69-bbf3-257923dd10d2" providerId="ADAL" clId="{2C43DEBD-B1CF-48F1-8BB7-7CE3AE4FCA93}" dt="2020-01-30T08:15:11.570" v="30" actId="1076"/>
          <ac:picMkLst>
            <pc:docMk/>
            <pc:sldMk cId="2185636173" sldId="2076137166"/>
            <ac:picMk id="7" creationId="{E41B2B67-EB8C-4B12-9A82-75EE090A2B6D}"/>
          </ac:picMkLst>
        </pc:picChg>
        <pc:picChg chg="add">
          <ac:chgData name="Chris Huntingford (POWER PLATFORM)" userId="ca21fdc5-a129-4c69-bbf3-257923dd10d2" providerId="ADAL" clId="{2C43DEBD-B1CF-48F1-8BB7-7CE3AE4FCA93}" dt="2020-01-30T08:09:08.006" v="22" actId="26606"/>
          <ac:picMkLst>
            <pc:docMk/>
            <pc:sldMk cId="2185636173" sldId="2076137166"/>
            <ac:picMk id="12" creationId="{7CBAE1BD-B8E4-4029-8AA2-C77E4FED9864}"/>
          </ac:picMkLst>
        </pc:picChg>
      </pc:sldChg>
      <pc:sldChg chg="addSp delSp modSp add mod">
        <pc:chgData name="Chris Huntingford (POWER PLATFORM)" userId="ca21fdc5-a129-4c69-bbf3-257923dd10d2" providerId="ADAL" clId="{2C43DEBD-B1CF-48F1-8BB7-7CE3AE4FCA93}" dt="2020-01-30T08:21:43.776" v="412" actId="1076"/>
        <pc:sldMkLst>
          <pc:docMk/>
          <pc:sldMk cId="885171262" sldId="2076137167"/>
        </pc:sldMkLst>
        <pc:spChg chg="add mod">
          <ac:chgData name="Chris Huntingford (POWER PLATFORM)" userId="ca21fdc5-a129-4c69-bbf3-257923dd10d2" providerId="ADAL" clId="{2C43DEBD-B1CF-48F1-8BB7-7CE3AE4FCA93}" dt="2020-01-30T08:21:09.070" v="409" actId="1076"/>
          <ac:spMkLst>
            <pc:docMk/>
            <pc:sldMk cId="885171262" sldId="2076137167"/>
            <ac:spMk id="4" creationId="{F0E88E2A-2E4F-4953-BA04-05D0097CDA36}"/>
          </ac:spMkLst>
        </pc:spChg>
        <pc:spChg chg="add del mod">
          <ac:chgData name="Chris Huntingford (POWER PLATFORM)" userId="ca21fdc5-a129-4c69-bbf3-257923dd10d2" providerId="ADAL" clId="{2C43DEBD-B1CF-48F1-8BB7-7CE3AE4FCA93}" dt="2020-01-30T08:20:33.959" v="404" actId="478"/>
          <ac:spMkLst>
            <pc:docMk/>
            <pc:sldMk cId="885171262" sldId="2076137167"/>
            <ac:spMk id="5" creationId="{2BF5DF59-AD92-46AE-B6B6-BFF8E2AE3A55}"/>
          </ac:spMkLst>
        </pc:spChg>
        <pc:picChg chg="add mod">
          <ac:chgData name="Chris Huntingford (POWER PLATFORM)" userId="ca21fdc5-a129-4c69-bbf3-257923dd10d2" providerId="ADAL" clId="{2C43DEBD-B1CF-48F1-8BB7-7CE3AE4FCA93}" dt="2020-01-30T08:19:36.219" v="387" actId="1076"/>
          <ac:picMkLst>
            <pc:docMk/>
            <pc:sldMk cId="885171262" sldId="2076137167"/>
            <ac:picMk id="3" creationId="{C2801E38-E22D-471F-B137-7B5749C8F7B7}"/>
          </ac:picMkLst>
        </pc:picChg>
        <pc:picChg chg="add mod">
          <ac:chgData name="Chris Huntingford (POWER PLATFORM)" userId="ca21fdc5-a129-4c69-bbf3-257923dd10d2" providerId="ADAL" clId="{2C43DEBD-B1CF-48F1-8BB7-7CE3AE4FCA93}" dt="2020-01-30T08:21:43.776" v="412" actId="1076"/>
          <ac:picMkLst>
            <pc:docMk/>
            <pc:sldMk cId="885171262" sldId="2076137167"/>
            <ac:picMk id="1026" creationId="{23BBAFF9-5C45-4ADF-9E18-6071AC74BD1E}"/>
          </ac:picMkLst>
        </pc:picChg>
      </pc:sldChg>
      <pc:sldMasterChg chg="delSldLayout">
        <pc:chgData name="Chris Huntingford (POWER PLATFORM)" userId="ca21fdc5-a129-4c69-bbf3-257923dd10d2" providerId="ADAL" clId="{2C43DEBD-B1CF-48F1-8BB7-7CE3AE4FCA93}" dt="2020-01-30T08:16:29.286" v="43" actId="47"/>
        <pc:sldMasterMkLst>
          <pc:docMk/>
          <pc:sldMasterMk cId="150198512" sldId="2147483683"/>
        </pc:sldMasterMkLst>
        <pc:sldLayoutChg chg="del">
          <pc:chgData name="Chris Huntingford (POWER PLATFORM)" userId="ca21fdc5-a129-4c69-bbf3-257923dd10d2" providerId="ADAL" clId="{2C43DEBD-B1CF-48F1-8BB7-7CE3AE4FCA93}" dt="2020-01-30T08:16:25.031" v="42" actId="47"/>
          <pc:sldLayoutMkLst>
            <pc:docMk/>
            <pc:sldMasterMk cId="150198512" sldId="2147483683"/>
            <pc:sldLayoutMk cId="2299128877" sldId="2147483895"/>
          </pc:sldLayoutMkLst>
        </pc:sldLayoutChg>
        <pc:sldLayoutChg chg="del">
          <pc:chgData name="Chris Huntingford (POWER PLATFORM)" userId="ca21fdc5-a129-4c69-bbf3-257923dd10d2" providerId="ADAL" clId="{2C43DEBD-B1CF-48F1-8BB7-7CE3AE4FCA93}" dt="2020-01-30T08:16:29.286" v="43" actId="47"/>
          <pc:sldLayoutMkLst>
            <pc:docMk/>
            <pc:sldMasterMk cId="150198512" sldId="2147483683"/>
            <pc:sldLayoutMk cId="3492466025" sldId="21474838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09F38-5589-4E6A-AA09-6ACAC78B8380}" type="datetimeFigureOut">
              <a:rPr lang="en-GB" smtClean="0"/>
              <a:t>23/02/2020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53D0F-F6C2-4318-AD0C-D3CFCF62CB7E}" type="slidenum">
              <a:rPr lang="en-GB" smtClean="0"/>
              <a:t>‹#›</a:t>
            </a:fld>
            <a:endParaRPr lang="en-GB"/>
          </a:p>
        </p:txBody>
      </p:sp>
    </p:spTree>
    <p:extLst>
      <p:ext uri="{BB962C8B-B14F-4D97-AF65-F5344CB8AC3E}">
        <p14:creationId xmlns:p14="http://schemas.microsoft.com/office/powerpoint/2010/main" val="359329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994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6.xml"/><Relationship Id="rId4" Type="http://schemas.openxmlformats.org/officeDocument/2006/relationships/image" Target="../media/image23.jp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23.jp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850157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800871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3"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2973677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2"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1821901"/>
            <a:ext cx="4885203" cy="3260896"/>
          </a:xfrm>
          <a:noFill/>
        </p:spPr>
        <p:txBody>
          <a:bodyPr vert="horz" wrap="square" lIns="0" tIns="0" rIns="0" bIns="0" rtlCol="0" anchor="t" anchorCtr="0">
            <a:noAutofit/>
          </a:bodyPr>
          <a:lstStyle>
            <a:lvl1pPr>
              <a:defRPr lang="en-US" sz="3921" spc="-49" baseline="0" dirty="0">
                <a:solidFill>
                  <a:schemeClr val="tx1"/>
                </a:solidFill>
                <a:latin typeface="+mn-lt"/>
              </a:defRPr>
            </a:lvl1pPr>
          </a:lstStyle>
          <a:p>
            <a:pPr marL="0" lvl="0">
              <a:lnSpc>
                <a:spcPts val="5490"/>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6"/>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713404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8090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2581669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752447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4145144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2216300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7025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917730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92492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792351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663963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rgbClr val="742774"/>
                </a:solidFill>
              </a:defRPr>
            </a:lvl1pPr>
          </a:lstStyle>
          <a:p>
            <a:r>
              <a:rPr lang="en-US"/>
              <a:t>Title of the page</a:t>
            </a:r>
          </a:p>
        </p:txBody>
      </p:sp>
    </p:spTree>
    <p:extLst>
      <p:ext uri="{BB962C8B-B14F-4D97-AF65-F5344CB8AC3E}">
        <p14:creationId xmlns:p14="http://schemas.microsoft.com/office/powerpoint/2010/main" val="1023940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41127067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28216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5"/>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p>
            <a:r>
              <a:rPr lang="en-US"/>
              <a:t>Click to edit Master title style</a:t>
            </a:r>
          </a:p>
        </p:txBody>
      </p:sp>
    </p:spTree>
    <p:extLst>
      <p:ext uri="{BB962C8B-B14F-4D97-AF65-F5344CB8AC3E}">
        <p14:creationId xmlns:p14="http://schemas.microsoft.com/office/powerpoint/2010/main" val="3996444644"/>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4"/>
            <a:ext cx="11495723" cy="430901"/>
          </a:xfrm>
        </p:spPr>
        <p:txBody>
          <a:bodyPr tIns="0" bIns="0" anchor="ctr">
            <a:spAutoFit/>
          </a:bodyPr>
          <a:lstStyle>
            <a:lvl1pPr marL="0" indent="0">
              <a:buNone/>
              <a:defRPr sz="2800"/>
            </a:lvl1pPr>
            <a:lvl2pPr>
              <a:defRPr sz="1765"/>
            </a:lvl2pPr>
            <a:lvl3pPr>
              <a:defRPr sz="1567"/>
            </a:lvl3pPr>
            <a:lvl4pPr>
              <a:defRPr sz="1371"/>
            </a:lvl4pPr>
            <a:lvl5pPr>
              <a:defRPr sz="1371"/>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192"/>
            <a:fld id="{27258FFF-F925-446B-8502-81C933981705}" type="slidenum">
              <a:rPr lang="en-US" smtClean="0"/>
              <a:pPr defTabSz="914192"/>
              <a:t>‹#›</a:t>
            </a:fld>
            <a:endParaRPr lang="en-US"/>
          </a:p>
        </p:txBody>
      </p:sp>
    </p:spTree>
    <p:extLst>
      <p:ext uri="{BB962C8B-B14F-4D97-AF65-F5344CB8AC3E}">
        <p14:creationId xmlns:p14="http://schemas.microsoft.com/office/powerpoint/2010/main" val="40925818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9844250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7">
            <a:extLst>
              <a:ext uri="{FF2B5EF4-FFF2-40B4-BE49-F238E27FC236}">
                <a16:creationId xmlns:a16="http://schemas.microsoft.com/office/drawing/2014/main" id="{BE0B3380-0DF7-40FB-A3DE-59B776D34B8D}"/>
              </a:ext>
            </a:extLst>
          </p:cNvPr>
          <p:cNvSpPr>
            <a:spLocks noGrp="1"/>
          </p:cNvSpPr>
          <p:nvPr>
            <p:ph type="body" sz="quarter" idx="12" hasCustomPrompt="1"/>
          </p:nvPr>
        </p:nvSpPr>
        <p:spPr>
          <a:xfrm>
            <a:off x="6361112" y="1414801"/>
            <a:ext cx="5284787"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225562791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414800"/>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1" name="Text Placeholder 7">
            <a:extLst>
              <a:ext uri="{FF2B5EF4-FFF2-40B4-BE49-F238E27FC236}">
                <a16:creationId xmlns:a16="http://schemas.microsoft.com/office/drawing/2014/main" id="{2DE404A3-B184-4B1E-9049-DC3AD8C4514C}"/>
              </a:ext>
            </a:extLst>
          </p:cNvPr>
          <p:cNvSpPr>
            <a:spLocks noGrp="1"/>
          </p:cNvSpPr>
          <p:nvPr>
            <p:ph type="body" sz="quarter" idx="12" hasCustomPrompt="1"/>
          </p:nvPr>
        </p:nvSpPr>
        <p:spPr>
          <a:xfrm>
            <a:off x="4364400"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2" name="Text Placeholder 7">
            <a:extLst>
              <a:ext uri="{FF2B5EF4-FFF2-40B4-BE49-F238E27FC236}">
                <a16:creationId xmlns:a16="http://schemas.microsoft.com/office/drawing/2014/main" id="{8E645A76-A4C4-4A53-881E-9BDE02DB6B30}"/>
              </a:ext>
            </a:extLst>
          </p:cNvPr>
          <p:cNvSpPr>
            <a:spLocks noGrp="1"/>
          </p:cNvSpPr>
          <p:nvPr>
            <p:ph type="body" sz="quarter" idx="13" hasCustomPrompt="1"/>
          </p:nvPr>
        </p:nvSpPr>
        <p:spPr>
          <a:xfrm>
            <a:off x="8190639" y="1414801"/>
            <a:ext cx="3463200" cy="43017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41392567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17206648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n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11107736"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Tree>
    <p:extLst>
      <p:ext uri="{BB962C8B-B14F-4D97-AF65-F5344CB8AC3E}">
        <p14:creationId xmlns:p14="http://schemas.microsoft.com/office/powerpoint/2010/main" val="34766917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1"/>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34FA8773-7976-46A0-ABA2-27AE38A96B5E}"/>
              </a:ext>
            </a:extLst>
          </p:cNvPr>
          <p:cNvSpPr>
            <a:spLocks noGrp="1"/>
          </p:cNvSpPr>
          <p:nvPr>
            <p:ph type="body" sz="quarter" idx="13"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03DD35A5-8D4D-4C71-A691-C14B3AB01B59}"/>
              </a:ext>
            </a:extLst>
          </p:cNvPr>
          <p:cNvSpPr>
            <a:spLocks noGrp="1"/>
          </p:cNvSpPr>
          <p:nvPr>
            <p:ph type="body" sz="quarter" idx="14" hasCustomPrompt="1"/>
          </p:nvPr>
        </p:nvSpPr>
        <p:spPr>
          <a:xfrm>
            <a:off x="6369052" y="1713600"/>
            <a:ext cx="5284787"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41158951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1"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7" name="Text Placeholder 5">
            <a:extLst>
              <a:ext uri="{FF2B5EF4-FFF2-40B4-BE49-F238E27FC236}">
                <a16:creationId xmlns:a16="http://schemas.microsoft.com/office/drawing/2014/main" id="{79E1D01A-3697-48F3-9C45-1DFE05280735}"/>
              </a:ext>
            </a:extLst>
          </p:cNvPr>
          <p:cNvSpPr>
            <a:spLocks noGrp="1"/>
          </p:cNvSpPr>
          <p:nvPr>
            <p:ph type="body" sz="quarter" idx="14" hasCustomPrompt="1"/>
          </p:nvPr>
        </p:nvSpPr>
        <p:spPr>
          <a:xfrm>
            <a:off x="542131" y="1227600"/>
            <a:ext cx="11107737"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10" name="Text Placeholder 7">
            <a:extLst>
              <a:ext uri="{FF2B5EF4-FFF2-40B4-BE49-F238E27FC236}">
                <a16:creationId xmlns:a16="http://schemas.microsoft.com/office/drawing/2014/main" id="{18704738-B328-4338-B549-6F463C300426}"/>
              </a:ext>
            </a:extLst>
          </p:cNvPr>
          <p:cNvSpPr>
            <a:spLocks noGrp="1"/>
          </p:cNvSpPr>
          <p:nvPr>
            <p:ph type="body" sz="quarter" idx="15" hasCustomPrompt="1"/>
          </p:nvPr>
        </p:nvSpPr>
        <p:spPr>
          <a:xfrm>
            <a:off x="4360000"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13" name="Text Placeholder 7">
            <a:extLst>
              <a:ext uri="{FF2B5EF4-FFF2-40B4-BE49-F238E27FC236}">
                <a16:creationId xmlns:a16="http://schemas.microsoft.com/office/drawing/2014/main" id="{FFDED873-A55D-4527-AF29-004576115AF9}"/>
              </a:ext>
            </a:extLst>
          </p:cNvPr>
          <p:cNvSpPr>
            <a:spLocks noGrp="1"/>
          </p:cNvSpPr>
          <p:nvPr>
            <p:ph type="body" sz="quarter" idx="16" hasCustomPrompt="1"/>
          </p:nvPr>
        </p:nvSpPr>
        <p:spPr>
          <a:xfrm>
            <a:off x="8181839" y="1713601"/>
            <a:ext cx="3463200" cy="4002988"/>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940351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713600"/>
            <a:ext cx="5284787" cy="45967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5" name="Text Placeholder 5">
            <a:extLst>
              <a:ext uri="{FF2B5EF4-FFF2-40B4-BE49-F238E27FC236}">
                <a16:creationId xmlns:a16="http://schemas.microsoft.com/office/drawing/2014/main" id="{0E34B3F9-47B0-4EC2-8340-1423BFA9C8DE}"/>
              </a:ext>
            </a:extLst>
          </p:cNvPr>
          <p:cNvSpPr>
            <a:spLocks noGrp="1"/>
          </p:cNvSpPr>
          <p:nvPr>
            <p:ph type="body" sz="quarter" idx="12" hasCustomPrompt="1"/>
          </p:nvPr>
        </p:nvSpPr>
        <p:spPr>
          <a:xfrm>
            <a:off x="542131" y="1227600"/>
            <a:ext cx="5280819" cy="304699"/>
          </a:xfrm>
        </p:spPr>
        <p:txBody>
          <a:bodyPr wrap="square" lIns="0" tIns="0" rIns="0" bIns="0">
            <a:spAutoFit/>
          </a:bodyPr>
          <a:lstStyle>
            <a:lvl1pPr marL="0" indent="0">
              <a:buNone/>
              <a:defRPr sz="2200" b="1">
                <a:solidFill>
                  <a:srgbClr val="525252"/>
                </a:solidFill>
              </a:defRPr>
            </a:lvl1pPr>
          </a:lstStyle>
          <a:p>
            <a:pPr lvl="0"/>
            <a:r>
              <a:rPr lang="en-GB"/>
              <a:t>Subtitle</a:t>
            </a:r>
          </a:p>
        </p:txBody>
      </p:sp>
      <p:sp>
        <p:nvSpPr>
          <p:cNvPr id="7" name="Picture Placeholder 2">
            <a:extLst>
              <a:ext uri="{FF2B5EF4-FFF2-40B4-BE49-F238E27FC236}">
                <a16:creationId xmlns:a16="http://schemas.microsoft.com/office/drawing/2014/main" id="{A0B60FAD-F4DA-4A90-8B57-C6B13B1CDA63}"/>
              </a:ext>
            </a:extLst>
          </p:cNvPr>
          <p:cNvSpPr>
            <a:spLocks noGrp="1"/>
          </p:cNvSpPr>
          <p:nvPr>
            <p:ph type="pic" sz="quarter" idx="13"/>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30454216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808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61C69-202D-954F-A40E-CB027BAB7F34}" type="datetimeFigureOut">
              <a:rPr lang="en-US" smtClean="0"/>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181545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466094951"/>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7810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9578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a:t>Section title</a:t>
            </a:r>
          </a:p>
        </p:txBody>
      </p:sp>
    </p:spTree>
    <p:extLst>
      <p:ext uri="{BB962C8B-B14F-4D97-AF65-F5344CB8AC3E}">
        <p14:creationId xmlns:p14="http://schemas.microsoft.com/office/powerpoint/2010/main" val="3099115078"/>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6EF9-D300-4545-8DE2-134BAB509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C278FA-8E51-4ADC-B69B-436E504917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5F0C05-F6F8-45FD-89B5-57377275D1A7}"/>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9CF69F51-C6FF-424F-AC42-F26E96E735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A32692-66A6-4875-BFC1-F5B4CB19DF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1217177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FFF9-B1DC-4203-8A16-6AD7BE478B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097091-36CE-4352-BD13-DB83F073D7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B7B356-E8A2-4CE0-9C7F-0C7DCCD44F5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0099A351-F966-4A42-B407-E7845A2ED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0F4B50-46E3-4D72-B888-6B5E14546AB5}"/>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97913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759-6C27-465D-919A-5721A6ED7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BF3F3F-C54F-44A5-A98F-281555CE9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AF237C-ED89-41A6-B478-62DEBE6B0C4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AFB4097C-20DC-46F9-906E-4AA225492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57D380-A9E5-4D38-BEDD-D4438C6DCB5A}"/>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6372728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E176-2C41-4FBA-993A-5756804A99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3167B4A-F387-41FC-AF61-84A442C3B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3F3E6D2-0543-4F42-BE14-6EFF68528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A2A088-5EE9-4140-984E-C3C832D7F422}"/>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34D72791-4E1F-4708-810C-3C5757DF0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3DBA6C-056E-4B3C-8456-B5F36EEF4E69}"/>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4831979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400A-8FCE-4C68-BCBF-149269B78D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41815C-4E70-4B0A-A909-56C1C5B8D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12BDAF-EE97-4DA9-8B38-3437CF15A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178E6C-0EDB-4D65-AA9E-0A361F517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52F1-8F89-48EE-816D-251792654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96A9B5A-B341-4EEE-8C0C-FF2EE9EB39BC}"/>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8" name="Footer Placeholder 7">
            <a:extLst>
              <a:ext uri="{FF2B5EF4-FFF2-40B4-BE49-F238E27FC236}">
                <a16:creationId xmlns:a16="http://schemas.microsoft.com/office/drawing/2014/main" id="{689CF237-7B7A-4B39-9901-E1C01C9ABB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392822-52DD-4F9B-A1D1-652E5D8BB2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4155431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22F-D9C1-4702-B6B8-7151C2B27C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963EC0-9B53-4E61-BEE8-FFC3D5D2F9C1}"/>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4" name="Footer Placeholder 3">
            <a:extLst>
              <a:ext uri="{FF2B5EF4-FFF2-40B4-BE49-F238E27FC236}">
                <a16:creationId xmlns:a16="http://schemas.microsoft.com/office/drawing/2014/main" id="{6AA81B02-0227-4B96-B65D-ECEFFF191C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2BE4B1-C5EE-411C-832A-87D3F9F02894}"/>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40559376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93004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D184-4D90-487A-ABFD-E46035050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7D07D27-3339-4A79-929C-E9B704B95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5F91AC-D265-4B4D-99AD-ACB48AA0F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C51C5-9784-4374-BD44-075B8D99CD32}"/>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24F37057-2775-4D0B-B2DE-A79246304A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05CAEF-3350-4D8B-A88B-F1640E7481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3427510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440F-5194-451F-92B6-5C6095759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096336-7C03-4E10-803B-2C5D8557C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4DC865-CC00-48E2-8BF2-E383DC8B3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6EDB1-CF6E-4779-9385-49FA17561743}"/>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6" name="Footer Placeholder 5">
            <a:extLst>
              <a:ext uri="{FF2B5EF4-FFF2-40B4-BE49-F238E27FC236}">
                <a16:creationId xmlns:a16="http://schemas.microsoft.com/office/drawing/2014/main" id="{BC48A847-3F2D-4B09-AC9B-186596E2C2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128948-1464-4995-9F83-CD807C27FD2E}"/>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6045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E550-B848-4D6F-91A3-6856D2A59B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5B904F-94B1-4334-B351-5863048C2E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128AF-D797-43DD-B62D-4217911CE81D}"/>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F10816B1-7D53-4F9D-979A-F1FE52B911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310FC-E07B-44D2-99C8-46A1D0CF5028}"/>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469576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EF482-CDAF-44B2-B60C-D661EF5B28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9F506-3B23-43D9-8ABD-EED71DD85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1002E-54DC-470C-B52C-1BBE9F6E2A74}"/>
              </a:ext>
            </a:extLst>
          </p:cNvPr>
          <p:cNvSpPr>
            <a:spLocks noGrp="1"/>
          </p:cNvSpPr>
          <p:nvPr>
            <p:ph type="dt" sz="half" idx="10"/>
          </p:nvPr>
        </p:nvSpPr>
        <p:spPr/>
        <p:txBody>
          <a:body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E387E71F-2DFB-484E-9FF0-14B9C94C4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7C392E-2E63-4E0C-A247-9B4D46E32256}"/>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550605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3212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280299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02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8713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54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4001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017080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3338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51820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37244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238463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973589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337094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24418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2806874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655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72149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918607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7832800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04683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1040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58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509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93928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202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588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9865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525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8700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75612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8256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869218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13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1853995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8517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3142185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012195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8020375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083019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469484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264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7372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2600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0135"/>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5CA76339-DE8F-4194-95BC-2D85B8F7BCDE}"/>
              </a:ext>
            </a:extLst>
          </p:cNvPr>
          <p:cNvSpPr>
            <a:spLocks noGrp="1"/>
          </p:cNvSpPr>
          <p:nvPr>
            <p:ph type="sldNum" sz="quarter" idx="4"/>
          </p:nvPr>
        </p:nvSpPr>
        <p:spPr>
          <a:xfrm>
            <a:off x="9381566" y="644002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E67D8-2998-4BED-BB63-8EA8212FD52C}" type="slidenum">
              <a:rPr lang="en-US" smtClean="0"/>
              <a:t>‹#›</a:t>
            </a:fld>
            <a:endParaRPr lang="en-US"/>
          </a:p>
        </p:txBody>
      </p:sp>
    </p:spTree>
    <p:extLst>
      <p:ext uri="{BB962C8B-B14F-4D97-AF65-F5344CB8AC3E}">
        <p14:creationId xmlns:p14="http://schemas.microsoft.com/office/powerpoint/2010/main" val="136193093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379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353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51564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65044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402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4711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2816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87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4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43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57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67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90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595572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3522401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346530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73652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83362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95635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940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208398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71207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0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171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277928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978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478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129384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2/23/2020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214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69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ctrTitle"/>
          </p:nvPr>
        </p:nvSpPr>
        <p:spPr>
          <a:xfrm>
            <a:off x="920399" y="480432"/>
            <a:ext cx="10351200"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38795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1010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173220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title"/>
          </p:nvPr>
        </p:nvSpPr>
        <p:spPr>
          <a:xfrm>
            <a:off x="152315" y="89543"/>
            <a:ext cx="8921327"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80758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0545478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pic>
        <p:nvPicPr>
          <p:cNvPr id="10" name="MS logo white - EMF" descr="Microsoft logo white text version">
            <a:extLst>
              <a:ext uri="{FF2B5EF4-FFF2-40B4-BE49-F238E27FC236}">
                <a16:creationId xmlns:a16="http://schemas.microsoft.com/office/drawing/2014/main" id="{9AB58172-726C-4121-A662-7E3D4409A73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37622469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fld id="{BD45644D-E393-4003-8BA2-98C79654E1FD}"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3871404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088F7C3D-A85B-478C-A72D-579CBB1C4B69}"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352288946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A58C9FDE-0048-4AEF-A15B-2D59FF5054E8}"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9371014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5E2B09BD-A954-4A81-8A88-15ECA0BC8445}"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63330" y="442984"/>
            <a:ext cx="1665340" cy="381989"/>
          </a:xfrm>
          <a:prstGeom prst="rect">
            <a:avLst/>
          </a:prstGeom>
        </p:spPr>
      </p:pic>
    </p:spTree>
    <p:extLst>
      <p:ext uri="{BB962C8B-B14F-4D97-AF65-F5344CB8AC3E}">
        <p14:creationId xmlns:p14="http://schemas.microsoft.com/office/powerpoint/2010/main" val="168741668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69534A25-B611-4BE9-94CB-2A36E9684997}"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34073755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8E21D1E-6228-42C2-B837-45EEC1EFDDD2}"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1784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738664"/>
          </a:xfrm>
        </p:spPr>
        <p:txBody>
          <a:bodyPr lIns="0" tIns="0" rIns="0" bIns="0"/>
          <a:lstStyle>
            <a:lvl1pPr>
              <a:defRPr sz="48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584200" y="1435503"/>
            <a:ext cx="11018520"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740997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3FC1F986-B719-4FD6-A37C-AFDF29AA185D}"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545836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5315613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6D3800DE-9591-4743-8C98-A972C0857812}"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70080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54C4A7C-8929-460E-8258-AE751E312A28}"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50165833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4442E94A-6444-4879-B131-2E2BE67C8B2F}"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394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41A2A349-73CF-4F96-8E54-12B0EAA0CCED}" type="datetime1">
              <a:rPr lang="en-GB" smtClean="0"/>
              <a:t>23/02/2020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0958931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fld id="{CB479195-8D40-45C8-A0A1-4204686EF803}" type="datetime1">
              <a:rPr lang="en-GB" smtClean="0"/>
              <a:t>23/02/2020</a:t>
            </a:fld>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4915779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14B9BBEA-7545-4363-B387-6FCA24038BC9}" type="datetime1">
              <a:rPr lang="en-GB" smtClean="0"/>
              <a:t>23/02/2020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1962411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3D024737-5508-457A-AD80-CA0B6966D730}"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4969384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93FF2648-399F-448C-874A-45956F0E2BB9}"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310761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endParaRPr sz="2400"/>
          </a:p>
        </p:txBody>
      </p:sp>
      <p:sp>
        <p:nvSpPr>
          <p:cNvPr id="2" name="Holder 2"/>
          <p:cNvSpPr>
            <a:spLocks noGrp="1"/>
          </p:cNvSpPr>
          <p:nvPr>
            <p:ph type="ctrTitle"/>
          </p:nvPr>
        </p:nvSpPr>
        <p:spPr>
          <a:xfrm>
            <a:off x="920399" y="480432"/>
            <a:ext cx="10351200"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653485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2C297067-D384-42B9-85C0-EFE480DA527A}"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95336851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fld id="{8A30546D-2EFD-4788-BB87-4797B8F5A6F5}" type="datetime1">
              <a:rPr lang="en-GB" smtClean="0"/>
              <a:t>23/02/2020</a:t>
            </a:fld>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18933946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fld id="{742F3724-631E-44E4-B185-3A76FE0C4462}" type="datetime1">
              <a:rPr lang="en-GB" smtClean="0"/>
              <a:t>23/02/2020</a:t>
            </a:fld>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38101120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23/02/2020</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8595452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440D5C5A-B750-4B67-8F19-F995E607B508}"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79571941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fld id="{D75824B6-D934-4CA1-AE7A-701C1A1A4F52}" type="datetime1">
              <a:rPr lang="en-GB" smtClean="0"/>
              <a:t>23/02/2020</a:t>
            </a:fld>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20476732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C80B95DE-19AC-4813-B1D8-59026B0B0958}"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2614419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06E2F6D2-F43D-4194-8C90-9D6C04128064}" type="datetime1">
              <a:rPr lang="en-GB" smtClean="0"/>
              <a:t>23/02/2020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368110034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5293445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9717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8409"/>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723313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761245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492443"/>
          </a:xfrm>
        </p:spPr>
        <p:txBody>
          <a:bodyPr lIns="0" tIns="0" rIns="0" bIns="0"/>
          <a:lstStyle>
            <a:lvl1pPr>
              <a:defRPr sz="3200" b="0" i="0">
                <a:solidFill>
                  <a:srgbClr val="292929"/>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6765687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1478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6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ver: Half">
    <p:spTree>
      <p:nvGrpSpPr>
        <p:cNvPr id="1" name=""/>
        <p:cNvGrpSpPr/>
        <p:nvPr/>
      </p:nvGrpSpPr>
      <p:grpSpPr>
        <a:xfrm>
          <a:off x="0" y="0"/>
          <a:ext cx="0" cy="0"/>
          <a:chOff x="0" y="0"/>
          <a:chExt cx="0" cy="0"/>
        </a:xfrm>
      </p:grpSpPr>
      <p:sp>
        <p:nvSpPr>
          <p:cNvPr id="24" name="Title 8">
            <a:extLst>
              <a:ext uri="{FF2B5EF4-FFF2-40B4-BE49-F238E27FC236}">
                <a16:creationId xmlns:a16="http://schemas.microsoft.com/office/drawing/2014/main" id="{9FEAD9D1-A3AF-B842-9791-5EFF7D8BFBBC}"/>
              </a:ext>
            </a:extLst>
          </p:cNvPr>
          <p:cNvSpPr txBox="1">
            <a:spLocks/>
          </p:cNvSpPr>
          <p:nvPr userDrawn="1"/>
        </p:nvSpPr>
        <p:spPr>
          <a:xfrm>
            <a:off x="457199" y="2108200"/>
            <a:ext cx="5638801" cy="2387600"/>
          </a:xfrm>
          <a:prstGeom prst="rect">
            <a:avLst/>
          </a:prstGeom>
        </p:spPr>
        <p:txBody>
          <a:bodyPr vert="horz" lIns="0" tIns="0" rIns="0" bIns="0" rtlCol="0" anchor="b">
            <a:normAutofit/>
          </a:bodyPr>
          <a:lstStyle>
            <a:lvl1pPr>
              <a:lnSpc>
                <a:spcPts val="6000"/>
              </a:lnSpc>
              <a:spcBef>
                <a:spcPct val="0"/>
              </a:spcBef>
              <a:buNone/>
              <a:defRPr sz="6000" b="0" i="0">
                <a:latin typeface="Segoe UI Semibold" panose="020B0502040204020203" pitchFamily="34" charset="0"/>
                <a:ea typeface="+mj-ea"/>
                <a:cs typeface="Segoe UI Semibold" panose="020B0502040204020203" pitchFamily="34" charset="0"/>
              </a:defRPr>
            </a:lvl1pPr>
          </a:lstStyle>
          <a:p>
            <a:pPr lvl="0">
              <a:lnSpc>
                <a:spcPct val="100000"/>
              </a:lnSpc>
            </a:pPr>
            <a:r>
              <a:rPr lang="en-US" sz="2800" dirty="0">
                <a:solidFill>
                  <a:schemeClr val="tx1"/>
                </a:solidFill>
              </a:rPr>
              <a:t>Business Applications</a:t>
            </a:r>
          </a:p>
          <a:p>
            <a:pPr lvl="0">
              <a:lnSpc>
                <a:spcPct val="100000"/>
              </a:lnSpc>
            </a:pPr>
            <a:r>
              <a:rPr lang="en-US" sz="4800" dirty="0">
                <a:solidFill>
                  <a:schemeClr val="tx1"/>
                </a:solidFill>
              </a:rPr>
              <a:t>Become an ISV Partner</a:t>
            </a:r>
            <a:endParaRPr lang="en-US" sz="3600" dirty="0">
              <a:solidFill>
                <a:schemeClr val="tx1"/>
              </a:solidFill>
            </a:endParaRPr>
          </a:p>
        </p:txBody>
      </p:sp>
      <p:grpSp>
        <p:nvGrpSpPr>
          <p:cNvPr id="26" name="Group 25">
            <a:extLst>
              <a:ext uri="{FF2B5EF4-FFF2-40B4-BE49-F238E27FC236}">
                <a16:creationId xmlns:a16="http://schemas.microsoft.com/office/drawing/2014/main" id="{A45384F4-6045-944C-A91A-4045C12336B1}"/>
              </a:ext>
            </a:extLst>
          </p:cNvPr>
          <p:cNvGrpSpPr/>
          <p:nvPr userDrawn="1"/>
        </p:nvGrpSpPr>
        <p:grpSpPr>
          <a:xfrm>
            <a:off x="462595" y="417610"/>
            <a:ext cx="3288038" cy="307777"/>
            <a:chOff x="457460" y="444005"/>
            <a:chExt cx="3288038" cy="307777"/>
          </a:xfrm>
        </p:grpSpPr>
        <p:pic>
          <p:nvPicPr>
            <p:cNvPr id="27" name="Picture 26">
              <a:extLst>
                <a:ext uri="{FF2B5EF4-FFF2-40B4-BE49-F238E27FC236}">
                  <a16:creationId xmlns:a16="http://schemas.microsoft.com/office/drawing/2014/main" id="{AA25DEA0-9429-9044-9E1A-83D6507F3E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28" name="TextBox 27">
              <a:extLst>
                <a:ext uri="{FF2B5EF4-FFF2-40B4-BE49-F238E27FC236}">
                  <a16:creationId xmlns:a16="http://schemas.microsoft.com/office/drawing/2014/main" id="{B4DAC564-8F48-CB4F-BA92-A0B0C9E2DB42}"/>
                </a:ext>
              </a:extLst>
            </p:cNvPr>
            <p:cNvSpPr txBox="1"/>
            <p:nvPr userDrawn="1"/>
          </p:nvSpPr>
          <p:spPr>
            <a:xfrm>
              <a:off x="625258" y="444005"/>
              <a:ext cx="3120240" cy="307777"/>
            </a:xfrm>
            <a:prstGeom prst="rect">
              <a:avLst/>
            </a:prstGeom>
            <a:noFill/>
          </p:spPr>
          <p:txBody>
            <a:bodyPr wrap="square" rtlCol="0">
              <a:spAutoFit/>
            </a:bodyPr>
            <a:lstStyle/>
            <a:p>
              <a:r>
                <a:rPr lang="en-US" sz="1400" b="1" i="0" spc="-50" baseline="0" dirty="0">
                  <a:solidFill>
                    <a:srgbClr val="3C3C41"/>
                  </a:solidFill>
                  <a:latin typeface="Segoe UI Semibold" panose="020B0502040204020203" pitchFamily="34" charset="0"/>
                  <a:cs typeface="Segoe UI Semibold" panose="020B0502040204020203" pitchFamily="34" charset="0"/>
                </a:rPr>
                <a:t>Microsoft</a:t>
              </a:r>
            </a:p>
          </p:txBody>
        </p:sp>
      </p:grpSp>
      <p:pic>
        <p:nvPicPr>
          <p:cNvPr id="8" name="Picture 7">
            <a:extLst>
              <a:ext uri="{FF2B5EF4-FFF2-40B4-BE49-F238E27FC236}">
                <a16:creationId xmlns:a16="http://schemas.microsoft.com/office/drawing/2014/main" id="{7CF1B908-4EC0-A740-A2D8-43EEC8EB3B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1366552988"/>
      </p:ext>
    </p:extLst>
  </p:cSld>
  <p:clrMapOvr>
    <a:masterClrMapping/>
  </p:clrMapOvr>
  <p:extLst>
    <p:ext uri="{DCECCB84-F9BA-43D5-87BE-67443E8EF086}">
      <p15:sldGuideLst xmlns:p15="http://schemas.microsoft.com/office/powerpoint/2012/main">
        <p15:guide id="2" pos="3840">
          <p15:clr>
            <a:srgbClr val="FBAE40"/>
          </p15:clr>
        </p15:guide>
        <p15:guide id="3" orient="horz" pos="2736">
          <p15:clr>
            <a:srgbClr val="FBAE40"/>
          </p15:clr>
        </p15:guide>
        <p15:guide id="4" orient="horz" pos="283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0"/>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2"/>
            <a:ext cx="3288038" cy="307777"/>
            <a:chOff x="457460" y="444005"/>
            <a:chExt cx="3288038" cy="307777"/>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07777"/>
            </a:xfrm>
            <a:prstGeom prst="rect">
              <a:avLst/>
            </a:prstGeom>
            <a:noFill/>
          </p:spPr>
          <p:txBody>
            <a:bodyPr wrap="square" rtlCol="0">
              <a:spAutoFit/>
            </a:bodyPr>
            <a:lstStyle/>
            <a:p>
              <a:r>
                <a:rPr lang="en-US" sz="1400" b="1" spc="-50" dirty="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33971568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400AF3-061A-C947-92EA-6D716E416216}"/>
              </a:ext>
            </a:extLst>
          </p:cNvPr>
          <p:cNvSpPr/>
          <p:nvPr userDrawn="1"/>
        </p:nvSpPr>
        <p:spPr>
          <a:xfrm>
            <a:off x="7776" y="0"/>
            <a:ext cx="30402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244538"/>
      </p:ext>
    </p:extLst>
  </p:cSld>
  <p:clrMapOvr>
    <a:masterClrMapping/>
  </p:clrMapOvr>
  <p:extLst>
    <p:ext uri="{DCECCB84-F9BA-43D5-87BE-67443E8EF086}">
      <p15:sldGuideLst xmlns:p15="http://schemas.microsoft.com/office/powerpoint/2012/main">
        <p15:guide id="1" pos="3840">
          <p15:clr>
            <a:srgbClr val="C35EA4"/>
          </p15:clr>
        </p15:guide>
        <p15:guide id="2" pos="2712">
          <p15:clr>
            <a:srgbClr val="FBAE40"/>
          </p15:clr>
        </p15:guide>
        <p15:guide id="3" pos="4968">
          <p15:clr>
            <a:srgbClr val="FBAE40"/>
          </p15:clr>
        </p15:guide>
        <p15:guide id="4" orient="horz" pos="2184">
          <p15:clr>
            <a:srgbClr val="C35EA4"/>
          </p15:clr>
        </p15:guide>
        <p15:guide id="5" orient="horz" pos="2736">
          <p15:clr>
            <a:srgbClr val="FBAE40"/>
          </p15:clr>
        </p15:guide>
        <p15:guide id="6" orient="horz" pos="1488">
          <p15:clr>
            <a:srgbClr val="FBAE40"/>
          </p15:clr>
        </p15:guide>
        <p15:guide id="7" pos="1920">
          <p15:clr>
            <a:srgbClr val="5ACBF0"/>
          </p15:clr>
        </p15:guide>
        <p15:guide id="8" pos="5760">
          <p15:clr>
            <a:srgbClr val="5ACBF0"/>
          </p15:clr>
        </p15:guide>
        <p15:guide id="9" orient="horz" pos="3216">
          <p15:clr>
            <a:srgbClr val="5ACBF0"/>
          </p15:clr>
        </p15:guide>
        <p15:guide id="10" orient="horz" pos="1104">
          <p15:clr>
            <a:srgbClr val="5ACBF0"/>
          </p15:clr>
        </p15:guide>
        <p15:guide id="11" pos="5064">
          <p15:clr>
            <a:srgbClr val="FBAE40"/>
          </p15:clr>
        </p15:guide>
        <p15:guide id="12" pos="2616">
          <p15:clr>
            <a:srgbClr val="FBAE40"/>
          </p15:clr>
        </p15:guide>
        <p15:guide id="13" orient="horz" pos="2832">
          <p15:clr>
            <a:srgbClr val="FBAE40"/>
          </p15:clr>
        </p15:guide>
        <p15:guide id="14" orient="horz" pos="15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1724383553"/>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49572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81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15" name="Rätvinklig triangel 14">
            <a:extLst>
              <a:ext uri="{FF2B5EF4-FFF2-40B4-BE49-F238E27FC236}">
                <a16:creationId xmlns:a16="http://schemas.microsoft.com/office/drawing/2014/main" id="{649E1107-8A6F-4657-9F13-6ED3971E4B98}"/>
              </a:ext>
            </a:extLst>
          </p:cNvPr>
          <p:cNvSpPr/>
          <p:nvPr userDrawn="1"/>
        </p:nvSpPr>
        <p:spPr>
          <a:xfrm rot="16200000">
            <a:off x="8589432" y="3255433"/>
            <a:ext cx="3708401" cy="3496731"/>
          </a:xfrm>
          <a:prstGeom prst="rtTriangle">
            <a:avLst/>
          </a:prstGeom>
          <a:solidFill>
            <a:srgbClr val="7626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BEC56494-2615-46C4-89E6-F0504E47DDE6}"/>
              </a:ext>
            </a:extLst>
          </p:cNvPr>
          <p:cNvSpPr/>
          <p:nvPr userDrawn="1"/>
        </p:nvSpPr>
        <p:spPr>
          <a:xfrm>
            <a:off x="0" y="-2"/>
            <a:ext cx="12192000" cy="1690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57349EE4-9055-4DED-81D6-8B463FA82404}"/>
              </a:ext>
            </a:extLst>
          </p:cNvPr>
          <p:cNvCxnSpPr>
            <a:cxnSpLocks/>
          </p:cNvCxnSpPr>
          <p:nvPr userDrawn="1"/>
        </p:nvCxnSpPr>
        <p:spPr>
          <a:xfrm>
            <a:off x="0" y="175898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ätvinklig triangel 11">
            <a:extLst>
              <a:ext uri="{FF2B5EF4-FFF2-40B4-BE49-F238E27FC236}">
                <a16:creationId xmlns:a16="http://schemas.microsoft.com/office/drawing/2014/main" id="{26BB185D-D484-4946-BC46-15633A6E2300}"/>
              </a:ext>
            </a:extLst>
          </p:cNvPr>
          <p:cNvSpPr/>
          <p:nvPr userDrawn="1"/>
        </p:nvSpPr>
        <p:spPr>
          <a:xfrm rot="10800000">
            <a:off x="7848600" y="-6100"/>
            <a:ext cx="4343400" cy="22012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ätvinklig triangel 9">
            <a:extLst>
              <a:ext uri="{FF2B5EF4-FFF2-40B4-BE49-F238E27FC236}">
                <a16:creationId xmlns:a16="http://schemas.microsoft.com/office/drawing/2014/main" id="{16F33B70-DC66-4CD0-A7EC-04866381B3ED}"/>
              </a:ext>
            </a:extLst>
          </p:cNvPr>
          <p:cNvSpPr/>
          <p:nvPr userDrawn="1"/>
        </p:nvSpPr>
        <p:spPr>
          <a:xfrm rot="10800000">
            <a:off x="8017931" y="-6102"/>
            <a:ext cx="4174068" cy="2122759"/>
          </a:xfrm>
          <a:prstGeom prst="rtTriangle">
            <a:avLst/>
          </a:prstGeom>
          <a:solidFill>
            <a:srgbClr val="A1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Bildobjekt 13">
            <a:extLst>
              <a:ext uri="{FF2B5EF4-FFF2-40B4-BE49-F238E27FC236}">
                <a16:creationId xmlns:a16="http://schemas.microsoft.com/office/drawing/2014/main" id="{BBDBF963-6515-45BC-969E-84BFBDEFE51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7937" b="95238" l="2643" r="95567">
                        <a14:foregroundMark x1="21176" y1="71092" x2="29071" y2="43254"/>
                        <a14:foregroundMark x1="15004" y1="92857" x2="16844" y2="86370"/>
                        <a14:foregroundMark x1="29071" y1="43254" x2="32225" y2="46032"/>
                        <a14:foregroundMark x1="3666" y1="31842" x2="2643" y2="21429"/>
                        <a14:foregroundMark x1="8355" y1="79563" x2="8100" y2="76967"/>
                        <a14:foregroundMark x1="24822" y1="11352" x2="27536" y2="10119"/>
                        <a14:foregroundMark x1="2643" y1="21429" x2="3196" y2="21178"/>
                        <a14:foregroundMark x1="37990" y1="28270" x2="38942" y2="29922"/>
                        <a14:foregroundMark x1="27536" y1="10119" x2="28272" y2="11398"/>
                        <a14:foregroundMark x1="43451" y1="77243" x2="43223" y2="78571"/>
                        <a14:foregroundMark x1="48611" y1="47222" x2="47428" y2="54106"/>
                        <a14:foregroundMark x1="61466" y1="56548" x2="61683" y2="56597"/>
                        <a14:foregroundMark x1="72724" y1="55784" x2="74225" y2="55365"/>
                        <a14:foregroundMark x1="72123" y1="55952" x2="72657" y2="55803"/>
                        <a14:foregroundMark x1="76589" y1="77151" x2="76641" y2="77381"/>
                        <a14:foregroundMark x1="72038" y1="57143" x2="72467" y2="59030"/>
                        <a14:foregroundMark x1="71526" y1="68056" x2="72421" y2="67772"/>
                        <a14:foregroundMark x1="78261" y1="56944" x2="79028" y2="55952"/>
                        <a14:foregroundMark x1="86275" y1="56349" x2="89344" y2="56548"/>
                        <a14:foregroundMark x1="89219" y1="78459" x2="89514" y2="80159"/>
                        <a14:foregroundMark x1="87190" y1="66756" x2="87260" y2="67159"/>
                        <a14:foregroundMark x1="85592" y1="57540" x2="85871" y2="59149"/>
                        <a14:foregroundMark x1="91556" y1="56722" x2="91475" y2="77778"/>
                        <a14:foregroundMark x1="91560" y1="55754" x2="91556" y2="56693"/>
                        <a14:foregroundMark x1="74066" y1="36621" x2="74407" y2="36478"/>
                        <a14:foregroundMark x1="33674" y1="93651" x2="32566" y2="73810"/>
                        <a14:foregroundMark x1="32822" y1="95238" x2="33504" y2="64484"/>
                        <a14:foregroundMark x1="43478" y1="79167" x2="49616" y2="71429"/>
                        <a14:backgroundMark x1="19608" y1="74405" x2="18841" y2="83333"/>
                        <a14:backgroundMark x1="17818" y1="83929" x2="17818" y2="83929"/>
                        <a14:backgroundMark x1="17818" y1="83929" x2="17818" y2="85516"/>
                        <a14:backgroundMark x1="18500" y1="80952" x2="18244" y2="86706"/>
                        <a14:backgroundMark x1="19778" y1="75000" x2="21228" y2="76190"/>
                        <a14:backgroundMark x1="6394" y1="16071" x2="19267" y2="15873"/>
                        <a14:backgroundMark x1="19267" y1="15873" x2="23785" y2="15278"/>
                        <a14:backgroundMark x1="5371" y1="18254" x2="5371" y2="24206"/>
                        <a14:backgroundMark x1="5286" y1="35714" x2="7161" y2="52976"/>
                        <a14:backgroundMark x1="4859" y1="31548" x2="5286" y2="40873"/>
                        <a14:backgroundMark x1="5286" y1="52381" x2="7843" y2="72024"/>
                        <a14:backgroundMark x1="7843" y1="72024" x2="7758" y2="72024"/>
                        <a14:backgroundMark x1="6820" y1="72222" x2="9292" y2="72222"/>
                        <a14:backgroundMark x1="6650" y1="72817" x2="10401" y2="72619"/>
                        <a14:backgroundMark x1="27707" y1="15278" x2="34186" y2="19444"/>
                        <a14:backgroundMark x1="34527" y1="19444" x2="36232" y2="23611"/>
                        <a14:backgroundMark x1="34697" y1="25595" x2="36914" y2="22222"/>
                        <a14:backgroundMark x1="36914" y1="22421" x2="35806" y2="26984"/>
                        <a14:backgroundMark x1="27536" y1="14286" x2="29753" y2="13690"/>
                        <a14:backgroundMark x1="40665" y1="30556" x2="46121" y2="43056"/>
                        <a14:backgroundMark x1="40921" y1="31548" x2="40750" y2="30952"/>
                        <a14:backgroundMark x1="41688" y1="28770" x2="40665" y2="33135"/>
                        <a14:backgroundMark x1="46888" y1="35516" x2="46888" y2="47222"/>
                        <a14:backgroundMark x1="46121" y1="53175" x2="43478" y2="72619"/>
                        <a14:backgroundMark x1="43478" y1="72619" x2="44928" y2="73214"/>
                        <a14:backgroundMark x1="57630" y1="59921" x2="59079" y2="64087"/>
                        <a14:backgroundMark x1="58397" y1="65675" x2="58397" y2="65079"/>
                        <a14:backgroundMark x1="57460" y1="63492" x2="59079" y2="64683"/>
                        <a14:backgroundMark x1="55584" y1="72619" x2="56436" y2="72619"/>
                        <a14:backgroundMark x1="56436" y1="72619" x2="57971" y2="75198"/>
                        <a14:backgroundMark x1="54220" y1="69841" x2="56948" y2="72024"/>
                        <a14:backgroundMark x1="63853" y1="55952" x2="63939" y2="68651"/>
                        <a14:backgroundMark x1="67604" y1="57143" x2="67690" y2="69643"/>
                        <a14:backgroundMark x1="67690" y1="73810" x2="67690" y2="67659"/>
                        <a14:backgroundMark x1="73657" y1="61706" x2="76556" y2="77183"/>
                        <a14:backgroundMark x1="73316" y1="63889" x2="73316" y2="60119"/>
                        <a14:backgroundMark x1="73657" y1="63889" x2="74169" y2="61706"/>
                        <a14:backgroundMark x1="74084" y1="60516" x2="73657" y2="62897"/>
                        <a14:backgroundMark x1="86530" y1="65079" x2="86530" y2="61310"/>
                        <a14:backgroundMark x1="89599" y1="71429" x2="89344" y2="76389"/>
                        <a14:backgroundMark x1="93691" y1="55754" x2="94800" y2="69246"/>
                        <a14:backgroundMark x1="92839" y1="76786" x2="92754" y2="62698"/>
                        <a14:backgroundMark x1="86530" y1="71429" x2="89599" y2="71429"/>
                        <a14:backgroundMark x1="86786" y1="77381" x2="89514" y2="77381"/>
                        <a14:backgroundMark x1="86360" y1="74008" x2="87298" y2="70238"/>
                        <a14:backgroundMark x1="88321" y1="71429" x2="86530" y2="71429"/>
                        <a14:backgroundMark x1="76044" y1="51984" x2="76641" y2="56349"/>
                        <a14:backgroundMark x1="58568" y1="26984" x2="58653" y2="43651"/>
                        <a14:backgroundMark x1="56948" y1="35516" x2="56692" y2="31746"/>
                        <a14:backgroundMark x1="56692" y1="31548" x2="56692" y2="30952"/>
                        <a14:backgroundMark x1="56948" y1="30357" x2="56948" y2="34921"/>
                        <a14:backgroundMark x1="58142" y1="37500" x2="59079" y2="46032"/>
                        <a14:backgroundMark x1="61637" y1="30556" x2="61637" y2="43056"/>
                        <a14:backgroundMark x1="63683" y1="26190" x2="64194" y2="40675"/>
                        <a14:backgroundMark x1="61466" y1="28770" x2="60955" y2="31151"/>
                        <a14:backgroundMark x1="56181" y1="31548" x2="56181" y2="30357"/>
                        <a14:backgroundMark x1="56607" y1="30357" x2="56607" y2="32738"/>
                        <a14:backgroundMark x1="56863" y1="37302" x2="56692" y2="31548"/>
                        <a14:backgroundMark x1="67178" y1="29762" x2="67178" y2="36310"/>
                        <a14:backgroundMark x1="65899" y1="43056" x2="65644" y2="37302"/>
                        <a14:backgroundMark x1="67349" y1="44444" x2="67690" y2="38492"/>
                        <a14:backgroundMark x1="68116" y1="45040" x2="68116" y2="37302"/>
                        <a14:backgroundMark x1="70162" y1="28175" x2="70077" y2="40278"/>
                        <a14:backgroundMark x1="72805" y1="28571" x2="73146" y2="35714"/>
                        <a14:backgroundMark x1="72805" y1="46032" x2="72379" y2="34921"/>
                        <a14:backgroundMark x1="74084" y1="46032" x2="73657" y2="35119"/>
                        <a14:backgroundMark x1="73913" y1="36310" x2="73913" y2="36310"/>
                        <a14:backgroundMark x1="76641" y1="28571" x2="76556" y2="40079"/>
                        <a14:backgroundMark x1="78005" y1="28571" x2="78261" y2="42063"/>
                        <a14:backgroundMark x1="82609" y1="28571" x2="81330" y2="39683"/>
                        <a14:backgroundMark x1="83546" y1="31548" x2="92583" y2="27579"/>
                        <a14:backgroundMark x1="91986" y1="24603" x2="93095" y2="36310"/>
                        <a14:backgroundMark x1="74084" y1="36706" x2="72634" y2="34921"/>
                        <a14:backgroundMark x1="68372" y1="33730" x2="66922" y2="45040"/>
                        <a14:backgroundMark x1="57204" y1="27381" x2="56351" y2="32540"/>
                        <a14:backgroundMark x1="72549" y1="36111" x2="72038" y2="43849"/>
                        <a14:backgroundMark x1="55243" y1="10516" x2="84825" y2="5556"/>
                        <a14:backgroundMark x1="54220" y1="10714" x2="80648" y2="7540"/>
                        <a14:backgroundMark x1="80648" y1="7540" x2="91304" y2="7937"/>
                        <a14:backgroundMark x1="76812" y1="15873" x2="58227" y2="16071"/>
                        <a14:backgroundMark x1="63598" y1="11310" x2="91219" y2="12302"/>
                        <a14:backgroundMark x1="95567" y1="11310" x2="90793" y2="13690"/>
                      </a14:backgroundRemoval>
                    </a14:imgEffect>
                  </a14:imgLayer>
                </a14:imgProps>
              </a:ext>
            </a:extLst>
          </a:blip>
          <a:srcRect r="44067"/>
          <a:stretch/>
        </p:blipFill>
        <p:spPr>
          <a:xfrm>
            <a:off x="10664446" y="189734"/>
            <a:ext cx="1248153" cy="958807"/>
          </a:xfrm>
          <a:prstGeom prst="rect">
            <a:avLst/>
          </a:prstGeom>
        </p:spPr>
      </p:pic>
      <p:sp>
        <p:nvSpPr>
          <p:cNvPr id="19" name="Rätvinklig triangel 18">
            <a:extLst>
              <a:ext uri="{FF2B5EF4-FFF2-40B4-BE49-F238E27FC236}">
                <a16:creationId xmlns:a16="http://schemas.microsoft.com/office/drawing/2014/main" id="{D2BF4F50-3AE9-4F6B-9C9C-D43136DA9AF3}"/>
              </a:ext>
            </a:extLst>
          </p:cNvPr>
          <p:cNvSpPr/>
          <p:nvPr userDrawn="1"/>
        </p:nvSpPr>
        <p:spPr>
          <a:xfrm rot="16200000">
            <a:off x="8712188" y="3378185"/>
            <a:ext cx="3572960" cy="33866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098" name="Picture 2" descr="Bildresultat fÃ¶r stockholm night">
            <a:extLst>
              <a:ext uri="{FF2B5EF4-FFF2-40B4-BE49-F238E27FC236}">
                <a16:creationId xmlns:a16="http://schemas.microsoft.com/office/drawing/2014/main" id="{B25877B0-420F-499A-8274-6601EF0377E2}"/>
              </a:ext>
            </a:extLst>
          </p:cNvPr>
          <p:cNvPicPr>
            <a:picLocks noChangeAspect="1" noChangeArrowheads="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963004" y="3452814"/>
            <a:ext cx="3228995" cy="3405186"/>
          </a:xfrm>
          <a:prstGeom prst="r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851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29480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8" cy="1793104"/>
          </a:xfrm>
          <a:noFill/>
        </p:spPr>
        <p:txBody>
          <a:bodyPr lIns="0" tIns="0" rIns="0" bIns="182880" anchor="b" anchorCtr="0"/>
          <a:lstStyle>
            <a:lvl1pPr>
              <a:defRPr sz="4706"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3825015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4"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8" cy="1793104"/>
          </a:xfrm>
          <a:noFill/>
        </p:spPr>
        <p:txBody>
          <a:bodyPr lIns="0" tIns="0" rIns="0" bIns="182880" anchor="b" anchorCtr="0"/>
          <a:lstStyle>
            <a:lvl1pPr>
              <a:defRPr sz="4706"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968692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1"/>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724246"/>
          </a:xfrm>
        </p:spPr>
        <p:txBody>
          <a:bodyPr/>
          <a:lstStyle>
            <a:lvl1pPr>
              <a:defRPr sz="1765">
                <a:solidFill>
                  <a:schemeClr val="bg1"/>
                </a:solidFill>
              </a:defRPr>
            </a:lvl1pPr>
            <a:lvl2pPr>
              <a:defRPr sz="1765">
                <a:solidFill>
                  <a:schemeClr val="bg1"/>
                </a:solidFill>
              </a:defRPr>
            </a:lvl2pPr>
            <a:lvl3pPr>
              <a:defRPr sz="1373"/>
            </a:lvl3pPr>
            <a:lvl4pPr>
              <a:defRPr sz="1373"/>
            </a:lvl4pPr>
            <a:lvl5pPr>
              <a:defRPr sz="103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70" cy="1793104"/>
          </a:xfrm>
          <a:noFill/>
        </p:spPr>
        <p:txBody>
          <a:bodyPr lIns="0" tIns="0" rIns="0" bIns="182880" anchor="b" anchorCtr="0"/>
          <a:lstStyle>
            <a:lvl1pPr>
              <a:defRPr sz="4706"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406693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1"/>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spTree>
    <p:extLst>
      <p:ext uri="{BB962C8B-B14F-4D97-AF65-F5344CB8AC3E}">
        <p14:creationId xmlns:p14="http://schemas.microsoft.com/office/powerpoint/2010/main" val="383271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02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7" cy="3786998"/>
          </a:xfrm>
        </p:spPr>
        <p:txBody>
          <a:bodyPr wrap="square" lIns="0" tIns="0" rIns="0" bIns="0">
            <a:noAutofit/>
          </a:bodyPr>
          <a:lstStyle>
            <a:lvl1pPr marL="0" indent="0" defTabSz="507382">
              <a:spcAft>
                <a:spcPts val="490"/>
              </a:spcAft>
              <a:buNone/>
              <a:defRPr sz="1765" spc="0" baseline="0">
                <a:solidFill>
                  <a:schemeClr val="tx2"/>
                </a:solidFill>
              </a:defRPr>
            </a:lvl1pPr>
            <a:lvl2pPr marL="224120" indent="0">
              <a:buNone/>
              <a:defRPr sz="1765"/>
            </a:lvl2pPr>
            <a:lvl3pPr marL="448239" indent="0">
              <a:buNone/>
              <a:defRPr sz="1765"/>
            </a:lvl3pPr>
            <a:lvl4pPr marL="672359" indent="0">
              <a:buNone/>
              <a:defRPr sz="1765"/>
            </a:lvl4pPr>
            <a:lvl5pPr marL="896480"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0062670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1853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5"/>
              </a:lnSpc>
              <a:spcBef>
                <a:spcPts val="0"/>
              </a:spcBef>
              <a:spcAft>
                <a:spcPts val="588"/>
              </a:spcAft>
              <a:buNone/>
              <a:defRPr sz="1373" b="0" spc="0" baseline="0">
                <a:solidFill>
                  <a:srgbClr val="008C72"/>
                </a:solidFill>
                <a:latin typeface="+mj-lt"/>
              </a:defRPr>
            </a:lvl1pPr>
            <a:lvl2pPr marL="280149" marR="0" indent="-280149" algn="l" defTabSz="91446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3" kern="1200" spc="0" baseline="0" dirty="0">
                <a:solidFill>
                  <a:schemeClr val="tx1"/>
                </a:solidFill>
                <a:latin typeface="+mn-lt"/>
                <a:ea typeface="+mn-ea"/>
                <a:cs typeface="+mn-cs"/>
              </a:defRPr>
            </a:lvl2pPr>
            <a:lvl3pPr marL="448239" indent="0">
              <a:buNone/>
              <a:defRPr/>
            </a:lvl3pPr>
            <a:lvl4pPr marL="672359" indent="0">
              <a:buNone/>
              <a:defRPr/>
            </a:lvl4pPr>
            <a:lvl5pPr marL="896480" indent="0">
              <a:buNone/>
              <a:defRPr/>
            </a:lvl5pPr>
          </a:lstStyle>
          <a:p>
            <a:pPr lvl="0"/>
            <a:r>
              <a:rPr lang="en-US"/>
              <a:t>Paragraph title Segoe UI </a:t>
            </a:r>
            <a:r>
              <a:rPr lang="en-US" err="1"/>
              <a:t>Semibold</a:t>
            </a:r>
            <a:r>
              <a:rPr lang="en-US"/>
              <a:t> 14/18</a:t>
            </a:r>
          </a:p>
          <a:p>
            <a:pPr marL="280149" marR="0" lvl="1" indent="-280149" algn="l" defTabSz="914462" rtl="0" eaLnBrk="1" fontAlgn="auto" latinLnBrk="0" hangingPunct="1">
              <a:lnSpc>
                <a:spcPts val="1765"/>
              </a:lnSpc>
              <a:spcBef>
                <a:spcPts val="1177"/>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49" marR="0" lvl="1" indent="-280149" algn="l" defTabSz="914462" rtl="0" eaLnBrk="1" fontAlgn="auto" latinLnBrk="0" hangingPunct="1">
              <a:lnSpc>
                <a:spcPts val="1765"/>
              </a:lnSpc>
              <a:spcBef>
                <a:spcPts val="1177"/>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958230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4"/>
            <a:ext cx="3618381" cy="2435151"/>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9519907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3"/>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3"/>
            <a:ext cx="3618381" cy="118606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063514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778790"/>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3460"/>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98"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98"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29368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990235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3"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6"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277292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2"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1821901"/>
            <a:ext cx="4885203" cy="3260896"/>
          </a:xfrm>
          <a:noFill/>
        </p:spPr>
        <p:txBody>
          <a:bodyPr vert="horz" wrap="square" lIns="0" tIns="0" rIns="0" bIns="0" rtlCol="0" anchor="t" anchorCtr="0">
            <a:noAutofit/>
          </a:bodyPr>
          <a:lstStyle>
            <a:lvl1pPr>
              <a:defRPr lang="en-US" sz="3922" spc="-49" baseline="0" dirty="0">
                <a:solidFill>
                  <a:schemeClr val="tx1"/>
                </a:solidFill>
                <a:latin typeface="+mn-lt"/>
              </a:defRPr>
            </a:lvl1pPr>
          </a:lstStyle>
          <a:p>
            <a:pPr marL="0" lvl="0">
              <a:lnSpc>
                <a:spcPts val="5490"/>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6"/>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0426679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71806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98635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052845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3" b="0" kern="1200" spc="0" baseline="0" dirty="0" smtClean="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2" y="4927923"/>
            <a:ext cx="3618381" cy="1186064"/>
          </a:xfrm>
        </p:spPr>
        <p:txBody>
          <a:bodyPr lIns="0" tIns="0" rIns="0" bIns="0"/>
          <a:lstStyle>
            <a:lvl1pPr marL="0" marR="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defRPr sz="1373">
                <a:solidFill>
                  <a:srgbClr val="008C72"/>
                </a:solidFill>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4868979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149" indent="-280149">
              <a:lnSpc>
                <a:spcPts val="1765"/>
              </a:lnSpc>
              <a:spcBef>
                <a:spcPts val="0"/>
              </a:spcBef>
              <a:buFont typeface="Arial" panose="020B0604020202020204" pitchFamily="34" charset="0"/>
              <a:buChar char="•"/>
              <a:defRPr sz="1373" b="0" i="0" spc="0">
                <a:solidFill>
                  <a:schemeClr val="tx1"/>
                </a:solidFill>
                <a:latin typeface="+mn-lt"/>
              </a:defRPr>
            </a:lvl1pPr>
            <a:lvl2pPr marL="0" indent="0">
              <a:lnSpc>
                <a:spcPts val="1765"/>
              </a:lnSpc>
              <a:spcBef>
                <a:spcPts val="0"/>
              </a:spcBef>
              <a:buNone/>
              <a:defRPr sz="1373">
                <a:solidFill>
                  <a:schemeClr val="tx1"/>
                </a:solidFill>
              </a:defRPr>
            </a:lvl2pPr>
            <a:lvl3pPr marL="448239" indent="0">
              <a:buNone/>
              <a:defRPr/>
            </a:lvl3pPr>
            <a:lvl4pPr marL="672359" indent="0">
              <a:buNone/>
              <a:defRPr/>
            </a:lvl4pPr>
            <a:lvl5pPr marL="89648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790494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4"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4"/>
            <a:ext cx="5834042" cy="543185"/>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1"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7" y="2000738"/>
            <a:ext cx="1693247" cy="3034292"/>
          </a:xfrm>
        </p:spPr>
        <p:txBody>
          <a:bodyPr lIns="0" tIns="0" rIns="0" bIns="0"/>
          <a:lstStyle>
            <a:lvl1pPr marL="0" indent="0">
              <a:lnSpc>
                <a:spcPts val="1765"/>
              </a:lnSpc>
              <a:spcBef>
                <a:spcPts val="882"/>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marL="0" marR="0" lvl="0" indent="0" algn="l" defTabSz="91446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581872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4021568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435359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6"/>
            <a:ext cx="11306468" cy="543185"/>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2272259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19"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57648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8"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1" cy="97039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28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53" indent="0">
              <a:buNone/>
              <a:defRPr/>
            </a:lvl3pPr>
            <a:lvl4pPr marL="672231" indent="0">
              <a:buNone/>
              <a:defRPr/>
            </a:lvl4pPr>
            <a:lvl5pPr marL="896307" indent="0">
              <a:buNone/>
              <a:defRPr/>
            </a:lvl5pPr>
          </a:lstStyle>
          <a:p>
            <a:pPr marL="0" marR="0" lvl="0" indent="0" algn="l" defTabSz="91428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13002796"/>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78" indent="0">
              <a:buNone/>
              <a:defRPr/>
            </a:lvl2pPr>
            <a:lvl3pPr marL="448153" indent="0">
              <a:buNone/>
              <a:defRPr/>
            </a:lvl3pPr>
            <a:lvl4pPr marL="672231" indent="0">
              <a:buNone/>
              <a:defRPr/>
            </a:lvl4pPr>
            <a:lvl5pPr marL="896307"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893957"/>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8"/>
            </a:lvl3pPr>
            <a:lvl4pPr>
              <a:defRPr sz="1372"/>
            </a:lvl4pPr>
            <a:lvl5pPr>
              <a:defRPr sz="1372"/>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287"/>
            <a:fld id="{27258FFF-F925-446B-8502-81C933981705}" type="slidenum">
              <a:rPr lang="en-US" smtClean="0"/>
              <a:pPr defTabSz="914287"/>
              <a:t>‹#›</a:t>
            </a:fld>
            <a:endParaRPr lang="en-US"/>
          </a:p>
        </p:txBody>
      </p:sp>
    </p:spTree>
    <p:extLst>
      <p:ext uri="{BB962C8B-B14F-4D97-AF65-F5344CB8AC3E}">
        <p14:creationId xmlns:p14="http://schemas.microsoft.com/office/powerpoint/2010/main" val="6969678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6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1763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2/23/2020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90070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2150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08591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091247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0"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10" y="990191"/>
            <a:ext cx="8543879"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5951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3653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643974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38201448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8053190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78074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79.xml"/><Relationship Id="rId1"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10" Type="http://schemas.openxmlformats.org/officeDocument/2006/relationships/image" Target="../media/image9.png"/><Relationship Id="rId4" Type="http://schemas.openxmlformats.org/officeDocument/2006/relationships/slideLayout" Target="../slideLayouts/slideLayout183.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theme" Target="../theme/theme12.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2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theme" Target="../theme/theme13.xml"/><Relationship Id="rId5" Type="http://schemas.openxmlformats.org/officeDocument/2006/relationships/slideLayout" Target="../slideLayouts/slideLayout222.xml"/><Relationship Id="rId4" Type="http://schemas.openxmlformats.org/officeDocument/2006/relationships/slideLayout" Target="../slideLayouts/slideLayout22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251.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theme" Target="../theme/theme15.xml"/><Relationship Id="rId5" Type="http://schemas.openxmlformats.org/officeDocument/2006/relationships/slideLayout" Target="../slideLayouts/slideLayout253.xml"/><Relationship Id="rId4"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6" Type="http://schemas.openxmlformats.org/officeDocument/2006/relationships/image" Target="../media/image26.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theme" Target="../theme/theme5.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image" Target="../media/image9.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6" Type="http://schemas.openxmlformats.org/officeDocument/2006/relationships/image" Target="../media/image29.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theme" Target="../theme/theme7.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8.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image" Target="../media/image1.emf"/><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theme" Target="../theme/theme9.xml"/><Relationship Id="rId8"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929" r:id="rId23"/>
    <p:sldLayoutId id="2147483930"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127125"/>
      </p:ext>
    </p:extLst>
  </p:cSld>
  <p:clrMap bg1="lt1" tx1="dk1" bg2="lt2" tx2="dk2" accent1="accent1" accent2="accent2" accent3="accent3" accent4="accent4" accent5="accent5" accent6="accent6" hlink="hlink" folHlink="folHlink"/>
  <p:sldLayoutIdLst>
    <p:sldLayoutId id="2147483852" r:id="rId1"/>
    <p:sldLayoutId id="2147483854" r:id="rId2"/>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1644091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66037969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2315" y="89543"/>
            <a:ext cx="8921327" cy="553998"/>
          </a:xfrm>
          <a:prstGeom prst="rect">
            <a:avLst/>
          </a:prstGeom>
        </p:spPr>
        <p:txBody>
          <a:bodyPr wrap="square" lIns="0" tIns="0" rIns="0" bIns="0">
            <a:spAutoFit/>
          </a:bodyPr>
          <a:lstStyle>
            <a:lvl1pPr>
              <a:defRPr sz="36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2446528" y="2261615"/>
            <a:ext cx="59732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25349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fld id="{76717135-57A9-415B-83B5-82DC8476CC2C}" type="datetime1">
              <a:rPr lang="en-GB" smtClean="0"/>
              <a:t>23/02/2020</a:t>
            </a:fld>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178911599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Lst>
  <p:hf sldNum="0" hd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74235" y="165676"/>
            <a:ext cx="11243528" cy="369332"/>
          </a:xfrm>
          <a:prstGeom prst="rect">
            <a:avLst/>
          </a:prstGeom>
        </p:spPr>
        <p:txBody>
          <a:bodyPr wrap="square" lIns="0" tIns="0" rIns="0" bIns="0">
            <a:spAutoFit/>
          </a:bodyPr>
          <a:lstStyle>
            <a:lvl1pPr>
              <a:defRPr sz="2400" b="0" i="0">
                <a:solidFill>
                  <a:srgbClr val="292929"/>
                </a:solidFill>
                <a:latin typeface="Arial Black"/>
                <a:cs typeface="Arial Black"/>
              </a:defRPr>
            </a:lvl1pPr>
          </a:lstStyle>
          <a:p>
            <a:endParaRPr/>
          </a:p>
        </p:txBody>
      </p:sp>
      <p:sp>
        <p:nvSpPr>
          <p:cNvPr id="3" name="Holder 3"/>
          <p:cNvSpPr>
            <a:spLocks noGrp="1"/>
          </p:cNvSpPr>
          <p:nvPr>
            <p:ph type="body" idx="1"/>
          </p:nvPr>
        </p:nvSpPr>
        <p:spPr>
          <a:xfrm>
            <a:off x="7001967" y="2249830"/>
            <a:ext cx="494537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2/23/2020</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25575912"/>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D4D5A7-804C-4F4A-987F-868C05040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0F1DC-C94F-944D-BDC0-BA6E39DE9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9851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3" r:id="rId7"/>
    <p:sldLayoutId id="2147483694" r:id="rId8"/>
    <p:sldLayoutId id="2147483786" r:id="rId9"/>
    <p:sldLayoutId id="2147483928" r:id="rId10"/>
  </p:sldLayoutIdLst>
  <p:txStyles>
    <p:title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Segoe UI Semibold" panose="020B0502040204020203" pitchFamily="34" charset="0"/>
          <a:ea typeface="+mn-ea"/>
          <a:cs typeface="Segoe UI Semibold"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F26B43"/>
          </p15:clr>
        </p15:guide>
        <p15:guide id="4" pos="7392">
          <p15:clr>
            <a:srgbClr val="F26B43"/>
          </p15:clr>
        </p15:guide>
        <p15:guide id="5" orient="horz" pos="288">
          <p15:clr>
            <a:srgbClr val="F26B43"/>
          </p15:clr>
        </p15:guide>
        <p15:guide id="6" orient="horz" pos="4032">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8"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8"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b="249"/>
          <a:stretch/>
        </p:blipFill>
        <p:spPr>
          <a:xfrm>
            <a:off x="12293068" y="1"/>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94002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Lst>
  <p:transition>
    <p:fade/>
  </p:transition>
  <p:hf sldNum="0" hdr="0" dt="0"/>
  <p:txStyles>
    <p:titleStyle>
      <a:lvl1pPr algn="l" defTabSz="91446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462" rtl="0" eaLnBrk="1" fontAlgn="auto" latinLnBrk="0" hangingPunct="1">
        <a:lnSpc>
          <a:spcPct val="100000"/>
        </a:lnSpc>
        <a:spcBef>
          <a:spcPts val="0"/>
        </a:spcBef>
        <a:spcAft>
          <a:spcPts val="0"/>
        </a:spcAft>
        <a:buClrTx/>
        <a:buSzPct val="90000"/>
        <a:buFont typeface="Wingdings" panose="05000000000000000000" pitchFamily="2" charset="2"/>
        <a:buNone/>
        <a:tabLst/>
        <a:defRPr sz="1177" b="1" kern="1200" spc="0" baseline="0">
          <a:solidFill>
            <a:schemeClr val="tx1"/>
          </a:solidFill>
          <a:latin typeface="+mn-lt"/>
          <a:ea typeface="+mn-ea"/>
          <a:cs typeface="+mn-cs"/>
        </a:defRPr>
      </a:lvl5pPr>
      <a:lvl6pPr marL="2286154" indent="0" algn="l" defTabSz="91446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462" rtl="0" eaLnBrk="1" latinLnBrk="0" hangingPunct="1">
        <a:lnSpc>
          <a:spcPct val="100000"/>
        </a:lnSpc>
        <a:spcBef>
          <a:spcPts val="0"/>
        </a:spcBef>
        <a:spcAft>
          <a:spcPts val="0"/>
        </a:spcAft>
        <a:buFont typeface="Arial" pitchFamily="34" charset="0"/>
        <a:buNone/>
        <a:defRPr sz="1177"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2/23/2020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24850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1" r:id="rId26"/>
    <p:sldLayoutId id="2147483782" r:id="rId27"/>
    <p:sldLayoutId id="2147483783" r:id="rId28"/>
    <p:sldLayoutId id="2147483784" r:id="rId2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0C52390D-B66C-4D1A-B914-B6838D5C89C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9698400" y="2854948"/>
            <a:ext cx="6858002" cy="1148108"/>
          </a:xfrm>
          <a:prstGeom prst="rect">
            <a:avLst/>
          </a:prstGeom>
        </p:spPr>
      </p:pic>
      <p:sp>
        <p:nvSpPr>
          <p:cNvPr id="13" name="Title Placeholder 12">
            <a:extLst>
              <a:ext uri="{FF2B5EF4-FFF2-40B4-BE49-F238E27FC236}">
                <a16:creationId xmlns:a16="http://schemas.microsoft.com/office/drawing/2014/main" id="{63452A1F-EFD8-466A-89F8-53920254B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Text Placeholder 13">
            <a:extLst>
              <a:ext uri="{FF2B5EF4-FFF2-40B4-BE49-F238E27FC236}">
                <a16:creationId xmlns:a16="http://schemas.microsoft.com/office/drawing/2014/main" id="{5E1F8ACD-9405-407C-AD44-116DD2C8A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345951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Lst>
  <p:transition>
    <p:fade/>
  </p:transition>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orient="horz" pos="339">
          <p15:clr>
            <a:srgbClr val="F26B43"/>
          </p15:clr>
        </p15:guide>
        <p15:guide id="3" pos="7336">
          <p15:clr>
            <a:srgbClr val="F26B43"/>
          </p15:clr>
        </p15:guide>
        <p15:guide id="4" orient="horz" pos="3975">
          <p15:clr>
            <a:srgbClr val="F26B43"/>
          </p15:clr>
        </p15:guide>
        <p15:guide id="5" pos="3840">
          <p15:clr>
            <a:srgbClr val="F26B43"/>
          </p15:clr>
        </p15:guide>
        <p15:guide id="6" orient="horz" pos="2160">
          <p15:clr>
            <a:srgbClr val="F26B43"/>
          </p15:clr>
        </p15:guide>
        <p15:guide id="7" pos="3668">
          <p15:clr>
            <a:srgbClr val="F26B43"/>
          </p15:clr>
        </p15:guide>
        <p15:guide id="8" pos="4010">
          <p15:clr>
            <a:srgbClr val="F26B43"/>
          </p15:clr>
        </p15:guide>
        <p15:guide id="9" pos="2519">
          <p15:clr>
            <a:srgbClr val="F26B43"/>
          </p15:clr>
        </p15:guide>
        <p15:guide id="10" pos="2741">
          <p15:clr>
            <a:srgbClr val="F26B43"/>
          </p15:clr>
        </p15:guide>
        <p15:guide id="11" pos="4928">
          <p15:clr>
            <a:srgbClr val="F26B43"/>
          </p15:clr>
        </p15:guide>
        <p15:guide id="12" pos="5152">
          <p15:clr>
            <a:srgbClr val="F26B43"/>
          </p15:clr>
        </p15:guide>
        <p15:guide id="13" orient="horz" pos="360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CEDC4-5926-4D72-841D-04AD55200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D93E3E-B34E-4435-B718-C22BF179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6C10BB-9D02-486F-AC78-10A2988AA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657-EF55-4408-A1B2-D951739FE93A}" type="datetimeFigureOut">
              <a:rPr lang="en-GB" smtClean="0"/>
              <a:t>23/02/2020</a:t>
            </a:fld>
            <a:endParaRPr lang="en-GB"/>
          </a:p>
        </p:txBody>
      </p:sp>
      <p:sp>
        <p:nvSpPr>
          <p:cNvPr id="5" name="Footer Placeholder 4">
            <a:extLst>
              <a:ext uri="{FF2B5EF4-FFF2-40B4-BE49-F238E27FC236}">
                <a16:creationId xmlns:a16="http://schemas.microsoft.com/office/drawing/2014/main" id="{30615FC0-6F10-4DDD-94F7-5C1553E3D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3C7779-B509-43B1-9FBB-84F1D1189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D4375-053C-4BD1-B6AB-AAF87C108206}" type="slidenum">
              <a:rPr lang="en-GB" smtClean="0"/>
              <a:t>‹#›</a:t>
            </a:fld>
            <a:endParaRPr lang="en-GB"/>
          </a:p>
        </p:txBody>
      </p:sp>
    </p:spTree>
    <p:extLst>
      <p:ext uri="{BB962C8B-B14F-4D97-AF65-F5344CB8AC3E}">
        <p14:creationId xmlns:p14="http://schemas.microsoft.com/office/powerpoint/2010/main" val="22193958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881511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xml"/><Relationship Id="rId1" Type="http://schemas.openxmlformats.org/officeDocument/2006/relationships/slideLayout" Target="../slideLayouts/slideLayout63.xml"/><Relationship Id="rId5" Type="http://schemas.openxmlformats.org/officeDocument/2006/relationships/image" Target="../media/image60.png"/><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8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6.png"/><Relationship Id="rId7" Type="http://schemas.openxmlformats.org/officeDocument/2006/relationships/image" Target="../media/image440.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439.png"/><Relationship Id="rId5" Type="http://schemas.openxmlformats.org/officeDocument/2006/relationships/image" Target="../media/image438.png"/><Relationship Id="rId10" Type="http://schemas.openxmlformats.org/officeDocument/2006/relationships/image" Target="../media/image443.svg"/><Relationship Id="rId4" Type="http://schemas.openxmlformats.org/officeDocument/2006/relationships/image" Target="../media/image437.png"/><Relationship Id="rId9" Type="http://schemas.openxmlformats.org/officeDocument/2006/relationships/image" Target="../media/image442.png"/></Relationships>
</file>

<file path=ppt/slides/_rels/slide103.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68.png"/><Relationship Id="rId7" Type="http://schemas.openxmlformats.org/officeDocument/2006/relationships/image" Target="../media/image372.png"/><Relationship Id="rId2" Type="http://schemas.openxmlformats.org/officeDocument/2006/relationships/image" Target="../media/image367.png"/><Relationship Id="rId1" Type="http://schemas.openxmlformats.org/officeDocument/2006/relationships/slideLayout" Target="../slideLayouts/slideLayout250.xml"/><Relationship Id="rId6" Type="http://schemas.openxmlformats.org/officeDocument/2006/relationships/image" Target="../media/image371.png"/><Relationship Id="rId5" Type="http://schemas.openxmlformats.org/officeDocument/2006/relationships/image" Target="../media/image370.jpg"/><Relationship Id="rId4" Type="http://schemas.openxmlformats.org/officeDocument/2006/relationships/image" Target="../media/image369.png"/></Relationships>
</file>

<file path=ppt/slides/_rels/slide10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png"/><Relationship Id="rId7" Type="http://schemas.openxmlformats.org/officeDocument/2006/relationships/image" Target="../media/image449.png"/><Relationship Id="rId2" Type="http://schemas.openxmlformats.org/officeDocument/2006/relationships/image" Target="../media/image444.png"/><Relationship Id="rId1" Type="http://schemas.openxmlformats.org/officeDocument/2006/relationships/slideLayout" Target="../slideLayouts/slideLayout253.xml"/><Relationship Id="rId6" Type="http://schemas.openxmlformats.org/officeDocument/2006/relationships/image" Target="../media/image448.png"/><Relationship Id="rId5" Type="http://schemas.openxmlformats.org/officeDocument/2006/relationships/image" Target="../media/image447.pn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png"/></Relationships>
</file>

<file path=ppt/slides/_rels/slide105.xml.rels><?xml version="1.0" encoding="UTF-8" standalone="yes"?>
<Relationships xmlns="http://schemas.openxmlformats.org/package/2006/relationships"><Relationship Id="rId8" Type="http://schemas.openxmlformats.org/officeDocument/2006/relationships/image" Target="../media/image459.png"/><Relationship Id="rId13" Type="http://schemas.openxmlformats.org/officeDocument/2006/relationships/image" Target="../media/image464.png"/><Relationship Id="rId18" Type="http://schemas.openxmlformats.org/officeDocument/2006/relationships/image" Target="../media/image469.png"/><Relationship Id="rId3" Type="http://schemas.openxmlformats.org/officeDocument/2006/relationships/image" Target="../media/image454.png"/><Relationship Id="rId21" Type="http://schemas.openxmlformats.org/officeDocument/2006/relationships/image" Target="../media/image472.png"/><Relationship Id="rId7" Type="http://schemas.openxmlformats.org/officeDocument/2006/relationships/image" Target="../media/image458.png"/><Relationship Id="rId12" Type="http://schemas.openxmlformats.org/officeDocument/2006/relationships/image" Target="../media/image463.png"/><Relationship Id="rId17" Type="http://schemas.openxmlformats.org/officeDocument/2006/relationships/image" Target="../media/image468.png"/><Relationship Id="rId25" Type="http://schemas.openxmlformats.org/officeDocument/2006/relationships/image" Target="../media/image476.png"/><Relationship Id="rId2" Type="http://schemas.openxmlformats.org/officeDocument/2006/relationships/image" Target="../media/image453.png"/><Relationship Id="rId16" Type="http://schemas.openxmlformats.org/officeDocument/2006/relationships/image" Target="../media/image467.png"/><Relationship Id="rId20" Type="http://schemas.openxmlformats.org/officeDocument/2006/relationships/image" Target="../media/image471.png"/><Relationship Id="rId1" Type="http://schemas.openxmlformats.org/officeDocument/2006/relationships/slideLayout" Target="../slideLayouts/slideLayout253.xml"/><Relationship Id="rId6" Type="http://schemas.openxmlformats.org/officeDocument/2006/relationships/image" Target="../media/image457.png"/><Relationship Id="rId11" Type="http://schemas.openxmlformats.org/officeDocument/2006/relationships/image" Target="../media/image462.png"/><Relationship Id="rId24" Type="http://schemas.openxmlformats.org/officeDocument/2006/relationships/image" Target="../media/image475.png"/><Relationship Id="rId5" Type="http://schemas.openxmlformats.org/officeDocument/2006/relationships/image" Target="../media/image456.png"/><Relationship Id="rId15" Type="http://schemas.openxmlformats.org/officeDocument/2006/relationships/image" Target="../media/image466.png"/><Relationship Id="rId23" Type="http://schemas.openxmlformats.org/officeDocument/2006/relationships/image" Target="../media/image474.png"/><Relationship Id="rId10" Type="http://schemas.openxmlformats.org/officeDocument/2006/relationships/image" Target="../media/image461.png"/><Relationship Id="rId19" Type="http://schemas.openxmlformats.org/officeDocument/2006/relationships/image" Target="../media/image470.png"/><Relationship Id="rId4" Type="http://schemas.openxmlformats.org/officeDocument/2006/relationships/image" Target="../media/image455.png"/><Relationship Id="rId9" Type="http://schemas.openxmlformats.org/officeDocument/2006/relationships/image" Target="../media/image460.png"/><Relationship Id="rId14" Type="http://schemas.openxmlformats.org/officeDocument/2006/relationships/image" Target="../media/image465.png"/><Relationship Id="rId22" Type="http://schemas.openxmlformats.org/officeDocument/2006/relationships/image" Target="../media/image473.png"/></Relationships>
</file>

<file path=ppt/slides/_rels/slide106.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253.xml"/><Relationship Id="rId4" Type="http://schemas.openxmlformats.org/officeDocument/2006/relationships/image" Target="../media/image479.png"/></Relationships>
</file>

<file path=ppt/slides/_rels/slide107.xml.rels><?xml version="1.0" encoding="UTF-8" standalone="yes"?>
<Relationships xmlns="http://schemas.openxmlformats.org/package/2006/relationships"><Relationship Id="rId3" Type="http://schemas.openxmlformats.org/officeDocument/2006/relationships/image" Target="../media/image481.jpg"/><Relationship Id="rId2" Type="http://schemas.openxmlformats.org/officeDocument/2006/relationships/image" Target="../media/image480.png"/><Relationship Id="rId1" Type="http://schemas.openxmlformats.org/officeDocument/2006/relationships/slideLayout" Target="../slideLayouts/slideLayout253.xml"/><Relationship Id="rId5" Type="http://schemas.openxmlformats.org/officeDocument/2006/relationships/image" Target="../media/image479.png"/><Relationship Id="rId4" Type="http://schemas.openxmlformats.org/officeDocument/2006/relationships/image" Target="../media/image482.jpg"/></Relationships>
</file>

<file path=ppt/slides/_rels/slide108.xml.rels><?xml version="1.0" encoding="UTF-8" standalone="yes"?>
<Relationships xmlns="http://schemas.openxmlformats.org/package/2006/relationships"><Relationship Id="rId3" Type="http://schemas.openxmlformats.org/officeDocument/2006/relationships/image" Target="../media/image484.jpg"/><Relationship Id="rId2" Type="http://schemas.openxmlformats.org/officeDocument/2006/relationships/image" Target="../media/image483.png"/><Relationship Id="rId1" Type="http://schemas.openxmlformats.org/officeDocument/2006/relationships/slideLayout" Target="../slideLayouts/slideLayout253.xml"/><Relationship Id="rId4" Type="http://schemas.openxmlformats.org/officeDocument/2006/relationships/image" Target="../media/image479.png"/></Relationships>
</file>

<file path=ppt/slides/_rels/slide109.xml.rels><?xml version="1.0" encoding="UTF-8" standalone="yes"?>
<Relationships xmlns="http://schemas.openxmlformats.org/package/2006/relationships"><Relationship Id="rId3" Type="http://schemas.openxmlformats.org/officeDocument/2006/relationships/image" Target="../media/image486.jpg"/><Relationship Id="rId2" Type="http://schemas.openxmlformats.org/officeDocument/2006/relationships/image" Target="../media/image485.png"/><Relationship Id="rId1" Type="http://schemas.openxmlformats.org/officeDocument/2006/relationships/slideLayout" Target="../slideLayouts/slideLayout253.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10.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110.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53.xml"/></Relationships>
</file>

<file path=ppt/slides/_rels/slide111.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494.png"/><Relationship Id="rId2" Type="http://schemas.openxmlformats.org/officeDocument/2006/relationships/image" Target="../media/image489.png"/><Relationship Id="rId1" Type="http://schemas.openxmlformats.org/officeDocument/2006/relationships/slideLayout" Target="../slideLayouts/slideLayout253.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image" Target="../media/image491.png"/></Relationships>
</file>

<file path=ppt/slides/_rels/slide112.xml.rels><?xml version="1.0" encoding="UTF-8" standalone="yes"?>
<Relationships xmlns="http://schemas.openxmlformats.org/package/2006/relationships"><Relationship Id="rId3" Type="http://schemas.openxmlformats.org/officeDocument/2006/relationships/image" Target="../media/image496.jpg"/><Relationship Id="rId2" Type="http://schemas.openxmlformats.org/officeDocument/2006/relationships/image" Target="../media/image495.png"/><Relationship Id="rId1" Type="http://schemas.openxmlformats.org/officeDocument/2006/relationships/slideLayout" Target="../slideLayouts/slideLayout253.xml"/></Relationships>
</file>

<file path=ppt/slides/_rels/slide113.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253.xml"/><Relationship Id="rId6" Type="http://schemas.openxmlformats.org/officeDocument/2006/relationships/image" Target="../media/image501.png"/><Relationship Id="rId5" Type="http://schemas.openxmlformats.org/officeDocument/2006/relationships/image" Target="../media/image500.png"/><Relationship Id="rId4" Type="http://schemas.openxmlformats.org/officeDocument/2006/relationships/image" Target="../media/image499.png"/></Relationships>
</file>

<file path=ppt/slides/_rels/slide114.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509.png"/><Relationship Id="rId13" Type="http://schemas.openxmlformats.org/officeDocument/2006/relationships/image" Target="../media/image514.png"/><Relationship Id="rId18" Type="http://schemas.openxmlformats.org/officeDocument/2006/relationships/image" Target="../media/image519.png"/><Relationship Id="rId3" Type="http://schemas.openxmlformats.org/officeDocument/2006/relationships/image" Target="../media/image504.png"/><Relationship Id="rId7" Type="http://schemas.openxmlformats.org/officeDocument/2006/relationships/image" Target="../media/image508.png"/><Relationship Id="rId12" Type="http://schemas.openxmlformats.org/officeDocument/2006/relationships/image" Target="../media/image513.png"/><Relationship Id="rId17" Type="http://schemas.openxmlformats.org/officeDocument/2006/relationships/image" Target="../media/image518.png"/><Relationship Id="rId2" Type="http://schemas.openxmlformats.org/officeDocument/2006/relationships/image" Target="../media/image503.png"/><Relationship Id="rId16" Type="http://schemas.openxmlformats.org/officeDocument/2006/relationships/image" Target="../media/image517.png"/><Relationship Id="rId20" Type="http://schemas.openxmlformats.org/officeDocument/2006/relationships/image" Target="../media/image521.png"/><Relationship Id="rId1" Type="http://schemas.openxmlformats.org/officeDocument/2006/relationships/slideLayout" Target="../slideLayouts/slideLayout253.xml"/><Relationship Id="rId6" Type="http://schemas.openxmlformats.org/officeDocument/2006/relationships/image" Target="../media/image507.png"/><Relationship Id="rId11" Type="http://schemas.openxmlformats.org/officeDocument/2006/relationships/image" Target="../media/image512.png"/><Relationship Id="rId5" Type="http://schemas.openxmlformats.org/officeDocument/2006/relationships/image" Target="../media/image506.png"/><Relationship Id="rId15" Type="http://schemas.openxmlformats.org/officeDocument/2006/relationships/image" Target="../media/image516.png"/><Relationship Id="rId10" Type="http://schemas.openxmlformats.org/officeDocument/2006/relationships/image" Target="../media/image511.png"/><Relationship Id="rId19" Type="http://schemas.openxmlformats.org/officeDocument/2006/relationships/image" Target="../media/image520.png"/><Relationship Id="rId4" Type="http://schemas.openxmlformats.org/officeDocument/2006/relationships/image" Target="../media/image505.png"/><Relationship Id="rId9" Type="http://schemas.openxmlformats.org/officeDocument/2006/relationships/image" Target="../media/image510.png"/><Relationship Id="rId14" Type="http://schemas.openxmlformats.org/officeDocument/2006/relationships/image" Target="../media/image515.png"/></Relationships>
</file>

<file path=ppt/slides/_rels/slide118.xml.rels><?xml version="1.0" encoding="UTF-8" standalone="yes"?>
<Relationships xmlns="http://schemas.openxmlformats.org/package/2006/relationships"><Relationship Id="rId3" Type="http://schemas.openxmlformats.org/officeDocument/2006/relationships/image" Target="../media/image523.jpg"/><Relationship Id="rId2" Type="http://schemas.openxmlformats.org/officeDocument/2006/relationships/image" Target="../media/image522.png"/><Relationship Id="rId1" Type="http://schemas.openxmlformats.org/officeDocument/2006/relationships/slideLayout" Target="../slideLayouts/slideLayout250.xml"/></Relationships>
</file>

<file path=ppt/slides/_rels/slide119.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53.xml"/></Relationships>
</file>

<file path=ppt/slides/_rels/slide1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253.xml"/></Relationships>
</file>

<file path=ppt/slides/_rels/slide121.xml.rels><?xml version="1.0" encoding="UTF-8" standalone="yes"?>
<Relationships xmlns="http://schemas.openxmlformats.org/package/2006/relationships"><Relationship Id="rId8" Type="http://schemas.openxmlformats.org/officeDocument/2006/relationships/image" Target="../media/image534.png"/><Relationship Id="rId13" Type="http://schemas.openxmlformats.org/officeDocument/2006/relationships/image" Target="../media/image539.png"/><Relationship Id="rId3" Type="http://schemas.openxmlformats.org/officeDocument/2006/relationships/image" Target="../media/image529.png"/><Relationship Id="rId7" Type="http://schemas.openxmlformats.org/officeDocument/2006/relationships/image" Target="../media/image533.png"/><Relationship Id="rId12" Type="http://schemas.openxmlformats.org/officeDocument/2006/relationships/image" Target="../media/image538.png"/><Relationship Id="rId2" Type="http://schemas.openxmlformats.org/officeDocument/2006/relationships/image" Target="../media/image528.png"/><Relationship Id="rId1" Type="http://schemas.openxmlformats.org/officeDocument/2006/relationships/slideLayout" Target="../slideLayouts/slideLayout253.xml"/><Relationship Id="rId6" Type="http://schemas.openxmlformats.org/officeDocument/2006/relationships/image" Target="../media/image532.png"/><Relationship Id="rId11" Type="http://schemas.openxmlformats.org/officeDocument/2006/relationships/image" Target="../media/image537.png"/><Relationship Id="rId5" Type="http://schemas.openxmlformats.org/officeDocument/2006/relationships/image" Target="../media/image531.png"/><Relationship Id="rId10" Type="http://schemas.openxmlformats.org/officeDocument/2006/relationships/image" Target="../media/image536.png"/><Relationship Id="rId4" Type="http://schemas.openxmlformats.org/officeDocument/2006/relationships/image" Target="../media/image530.png"/><Relationship Id="rId9" Type="http://schemas.openxmlformats.org/officeDocument/2006/relationships/image" Target="../media/image535.png"/><Relationship Id="rId14" Type="http://schemas.openxmlformats.org/officeDocument/2006/relationships/image" Target="../media/image540.png"/></Relationships>
</file>

<file path=ppt/slides/_rels/slide122.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552.png"/><Relationship Id="rId3" Type="http://schemas.openxmlformats.org/officeDocument/2006/relationships/image" Target="../media/image542.png"/><Relationship Id="rId7" Type="http://schemas.openxmlformats.org/officeDocument/2006/relationships/image" Target="../media/image546.png"/><Relationship Id="rId12" Type="http://schemas.openxmlformats.org/officeDocument/2006/relationships/image" Target="../media/image551.png"/><Relationship Id="rId2" Type="http://schemas.openxmlformats.org/officeDocument/2006/relationships/image" Target="../media/image541.png"/><Relationship Id="rId1" Type="http://schemas.openxmlformats.org/officeDocument/2006/relationships/slideLayout" Target="../slideLayouts/slideLayout250.xml"/><Relationship Id="rId6" Type="http://schemas.openxmlformats.org/officeDocument/2006/relationships/image" Target="../media/image545.png"/><Relationship Id="rId11" Type="http://schemas.openxmlformats.org/officeDocument/2006/relationships/image" Target="../media/image550.png"/><Relationship Id="rId5" Type="http://schemas.openxmlformats.org/officeDocument/2006/relationships/image" Target="../media/image544.png"/><Relationship Id="rId10" Type="http://schemas.openxmlformats.org/officeDocument/2006/relationships/image" Target="../media/image549.png"/><Relationship Id="rId4" Type="http://schemas.openxmlformats.org/officeDocument/2006/relationships/image" Target="../media/image543.png"/><Relationship Id="rId9" Type="http://schemas.openxmlformats.org/officeDocument/2006/relationships/image" Target="../media/image5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78.png"/><Relationship Id="rId4" Type="http://schemas.openxmlformats.org/officeDocument/2006/relationships/image" Target="../media/image77.svg"/></Relationships>
</file>

<file path=ppt/slides/_rels/slide15.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222.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121.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1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jp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31.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jp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31.xml"/><Relationship Id="rId1" Type="http://schemas.openxmlformats.org/officeDocument/2006/relationships/tags" Target="../tags/tag3.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22.xml"/><Relationship Id="rId5" Type="http://schemas.openxmlformats.org/officeDocument/2006/relationships/image" Target="../media/image137.png"/><Relationship Id="rId4" Type="http://schemas.openxmlformats.org/officeDocument/2006/relationships/image" Target="../media/image136.png"/></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22.xml"/></Relationships>
</file>

<file path=ppt/slides/_rels/slide2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0.png"/><Relationship Id="rId1" Type="http://schemas.openxmlformats.org/officeDocument/2006/relationships/slideLayout" Target="../slideLayouts/slideLayout222.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2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2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19.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jpg"/><Relationship Id="rId2" Type="http://schemas.openxmlformats.org/officeDocument/2006/relationships/image" Target="../media/image168.png"/><Relationship Id="rId1" Type="http://schemas.openxmlformats.org/officeDocument/2006/relationships/slideLayout" Target="../slideLayouts/slideLayout22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2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22.xml"/><Relationship Id="rId4" Type="http://schemas.openxmlformats.org/officeDocument/2006/relationships/image" Target="../media/image184.png"/></Relationships>
</file>

<file path=ppt/slides/_rels/slide3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22.xm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62.png"/></Relationships>
</file>

<file path=ppt/slides/_rels/slide4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3.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41.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8.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4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6.png"/><Relationship Id="rId3" Type="http://schemas.openxmlformats.org/officeDocument/2006/relationships/image" Target="../media/image214.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196.png"/><Relationship Id="rId2" Type="http://schemas.openxmlformats.org/officeDocument/2006/relationships/image" Target="../media/image213.png"/><Relationship Id="rId16" Type="http://schemas.openxmlformats.org/officeDocument/2006/relationships/image" Target="../media/image225.png"/><Relationship Id="rId20" Type="http://schemas.openxmlformats.org/officeDocument/2006/relationships/image" Target="../media/image227.png"/><Relationship Id="rId1" Type="http://schemas.openxmlformats.org/officeDocument/2006/relationships/slideLayout" Target="../slideLayouts/slideLayout18.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194.png"/><Relationship Id="rId10" Type="http://schemas.openxmlformats.org/officeDocument/2006/relationships/image" Target="../media/image221.png"/><Relationship Id="rId19" Type="http://schemas.openxmlformats.org/officeDocument/2006/relationships/image" Target="../media/image198.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193.png"/></Relationships>
</file>

<file path=ppt/slides/_rels/slide43.xml.rels><?xml version="1.0" encoding="UTF-8" standalone="yes"?>
<Relationships xmlns="http://schemas.openxmlformats.org/package/2006/relationships"><Relationship Id="rId8" Type="http://schemas.openxmlformats.org/officeDocument/2006/relationships/image" Target="../media/image234.jpg"/><Relationship Id="rId3" Type="http://schemas.openxmlformats.org/officeDocument/2006/relationships/image" Target="../media/image229.png"/><Relationship Id="rId7" Type="http://schemas.openxmlformats.org/officeDocument/2006/relationships/image" Target="../media/image233.jp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18.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7.xml"/><Relationship Id="rId4" Type="http://schemas.openxmlformats.org/officeDocument/2006/relationships/hyperlink" Target="https://powerapps.microsoft.com/en-us/customer-stori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2.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22.xml"/><Relationship Id="rId6" Type="http://schemas.openxmlformats.org/officeDocument/2006/relationships/image" Target="../media/image251.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58.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18" Type="http://schemas.openxmlformats.org/officeDocument/2006/relationships/image" Target="../media/image272.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271.png"/><Relationship Id="rId2" Type="http://schemas.openxmlformats.org/officeDocument/2006/relationships/image" Target="../media/image256.png"/><Relationship Id="rId16" Type="http://schemas.openxmlformats.org/officeDocument/2006/relationships/image" Target="../media/image270.png"/><Relationship Id="rId1" Type="http://schemas.openxmlformats.org/officeDocument/2006/relationships/slideLayout" Target="../slideLayouts/slideLayout222.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s>
</file>

<file path=ppt/slides/_rels/slide59.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60.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4.png"/><Relationship Id="rId7" Type="http://schemas.openxmlformats.org/officeDocument/2006/relationships/image" Target="../media/image283.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 Id="rId9" Type="http://schemas.openxmlformats.org/officeDocument/2006/relationships/image" Target="../media/image285.png"/></Relationships>
</file>

<file path=ppt/slides/_rels/slide61.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17" Type="http://schemas.openxmlformats.org/officeDocument/2006/relationships/image" Target="../media/image301.png"/><Relationship Id="rId2" Type="http://schemas.openxmlformats.org/officeDocument/2006/relationships/image" Target="../media/image286.png"/><Relationship Id="rId16" Type="http://schemas.openxmlformats.org/officeDocument/2006/relationships/image" Target="../media/image300.png"/><Relationship Id="rId1" Type="http://schemas.openxmlformats.org/officeDocument/2006/relationships/slideLayout" Target="../slideLayouts/slideLayout219.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2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6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19.xml"/></Relationships>
</file>

<file path=ppt/slides/_rels/slide6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22.xml"/><Relationship Id="rId4" Type="http://schemas.openxmlformats.org/officeDocument/2006/relationships/image" Target="../media/image305.png"/></Relationships>
</file>

<file path=ppt/slides/_rels/slide65.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309.png"/><Relationship Id="rId5" Type="http://schemas.openxmlformats.org/officeDocument/2006/relationships/image" Target="../media/image308.pn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png"/></Relationships>
</file>

<file path=ppt/slides/_rels/slide66.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png"/><Relationship Id="rId2" Type="http://schemas.openxmlformats.org/officeDocument/2006/relationships/image" Target="../media/image273.png"/><Relationship Id="rId1" Type="http://schemas.openxmlformats.org/officeDocument/2006/relationships/slideLayout" Target="../slideLayouts/slideLayout22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22.xml"/></Relationships>
</file>

<file path=ppt/slides/_rels/slide74.xml.rels><?xml version="1.0" encoding="UTF-8" standalone="yes"?>
<Relationships xmlns="http://schemas.openxmlformats.org/package/2006/relationships"><Relationship Id="rId8" Type="http://schemas.openxmlformats.org/officeDocument/2006/relationships/image" Target="../media/image333.jpg"/><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image" Target="../media/image327.png"/><Relationship Id="rId1" Type="http://schemas.openxmlformats.org/officeDocument/2006/relationships/slideLayout" Target="../slideLayouts/slideLayout253.xml"/><Relationship Id="rId6" Type="http://schemas.openxmlformats.org/officeDocument/2006/relationships/image" Target="../media/image331.jpg"/><Relationship Id="rId5" Type="http://schemas.openxmlformats.org/officeDocument/2006/relationships/image" Target="../media/image330.png"/><Relationship Id="rId4" Type="http://schemas.openxmlformats.org/officeDocument/2006/relationships/image" Target="../media/image329.png"/></Relationships>
</file>

<file path=ppt/slides/_rels/slide75.xml.rels><?xml version="1.0" encoding="UTF-8" standalone="yes"?>
<Relationships xmlns="http://schemas.openxmlformats.org/package/2006/relationships"><Relationship Id="rId13" Type="http://schemas.openxmlformats.org/officeDocument/2006/relationships/image" Target="../media/image345.png"/><Relationship Id="rId18" Type="http://schemas.openxmlformats.org/officeDocument/2006/relationships/image" Target="../media/image350.png"/><Relationship Id="rId26" Type="http://schemas.openxmlformats.org/officeDocument/2006/relationships/image" Target="../media/image358.png"/><Relationship Id="rId3" Type="http://schemas.openxmlformats.org/officeDocument/2006/relationships/image" Target="../media/image335.png"/><Relationship Id="rId21" Type="http://schemas.openxmlformats.org/officeDocument/2006/relationships/image" Target="../media/image353.png"/><Relationship Id="rId7" Type="http://schemas.openxmlformats.org/officeDocument/2006/relationships/image" Target="../media/image339.png"/><Relationship Id="rId12" Type="http://schemas.openxmlformats.org/officeDocument/2006/relationships/image" Target="../media/image344.png"/><Relationship Id="rId17" Type="http://schemas.openxmlformats.org/officeDocument/2006/relationships/image" Target="../media/image349.png"/><Relationship Id="rId25" Type="http://schemas.openxmlformats.org/officeDocument/2006/relationships/image" Target="../media/image357.png"/><Relationship Id="rId33" Type="http://schemas.openxmlformats.org/officeDocument/2006/relationships/image" Target="../media/image365.png"/><Relationship Id="rId2" Type="http://schemas.openxmlformats.org/officeDocument/2006/relationships/image" Target="../media/image334.png"/><Relationship Id="rId16" Type="http://schemas.openxmlformats.org/officeDocument/2006/relationships/image" Target="../media/image348.png"/><Relationship Id="rId20" Type="http://schemas.openxmlformats.org/officeDocument/2006/relationships/image" Target="../media/image352.png"/><Relationship Id="rId29" Type="http://schemas.openxmlformats.org/officeDocument/2006/relationships/image" Target="../media/image361.png"/><Relationship Id="rId1" Type="http://schemas.openxmlformats.org/officeDocument/2006/relationships/slideLayout" Target="../slideLayouts/slideLayout253.xml"/><Relationship Id="rId6" Type="http://schemas.openxmlformats.org/officeDocument/2006/relationships/image" Target="../media/image338.png"/><Relationship Id="rId11" Type="http://schemas.openxmlformats.org/officeDocument/2006/relationships/image" Target="../media/image343.png"/><Relationship Id="rId24" Type="http://schemas.openxmlformats.org/officeDocument/2006/relationships/image" Target="../media/image356.png"/><Relationship Id="rId32" Type="http://schemas.openxmlformats.org/officeDocument/2006/relationships/image" Target="../media/image364.png"/><Relationship Id="rId5" Type="http://schemas.openxmlformats.org/officeDocument/2006/relationships/image" Target="../media/image337.png"/><Relationship Id="rId15" Type="http://schemas.openxmlformats.org/officeDocument/2006/relationships/image" Target="../media/image347.png"/><Relationship Id="rId23" Type="http://schemas.openxmlformats.org/officeDocument/2006/relationships/image" Target="../media/image355.png"/><Relationship Id="rId28" Type="http://schemas.openxmlformats.org/officeDocument/2006/relationships/image" Target="../media/image360.png"/><Relationship Id="rId10" Type="http://schemas.openxmlformats.org/officeDocument/2006/relationships/image" Target="../media/image342.png"/><Relationship Id="rId19" Type="http://schemas.openxmlformats.org/officeDocument/2006/relationships/image" Target="../media/image351.png"/><Relationship Id="rId31" Type="http://schemas.openxmlformats.org/officeDocument/2006/relationships/image" Target="../media/image363.png"/><Relationship Id="rId4" Type="http://schemas.openxmlformats.org/officeDocument/2006/relationships/image" Target="../media/image336.png"/><Relationship Id="rId9" Type="http://schemas.openxmlformats.org/officeDocument/2006/relationships/image" Target="../media/image341.png"/><Relationship Id="rId14" Type="http://schemas.openxmlformats.org/officeDocument/2006/relationships/image" Target="../media/image346.png"/><Relationship Id="rId22" Type="http://schemas.openxmlformats.org/officeDocument/2006/relationships/image" Target="../media/image354.png"/><Relationship Id="rId27" Type="http://schemas.openxmlformats.org/officeDocument/2006/relationships/image" Target="../media/image359.png"/><Relationship Id="rId30" Type="http://schemas.openxmlformats.org/officeDocument/2006/relationships/image" Target="../media/image362.png"/><Relationship Id="rId8" Type="http://schemas.openxmlformats.org/officeDocument/2006/relationships/image" Target="../media/image340.png"/></Relationships>
</file>

<file path=ppt/slides/_rels/slide7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50.xml"/></Relationships>
</file>

<file path=ppt/slides/_rels/slide77.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68.png"/><Relationship Id="rId7" Type="http://schemas.openxmlformats.org/officeDocument/2006/relationships/image" Target="../media/image372.png"/><Relationship Id="rId2" Type="http://schemas.openxmlformats.org/officeDocument/2006/relationships/image" Target="../media/image367.png"/><Relationship Id="rId1" Type="http://schemas.openxmlformats.org/officeDocument/2006/relationships/slideLayout" Target="../slideLayouts/slideLayout250.xml"/><Relationship Id="rId6" Type="http://schemas.openxmlformats.org/officeDocument/2006/relationships/image" Target="../media/image371.png"/><Relationship Id="rId5" Type="http://schemas.openxmlformats.org/officeDocument/2006/relationships/image" Target="../media/image370.jpg"/><Relationship Id="rId4" Type="http://schemas.openxmlformats.org/officeDocument/2006/relationships/image" Target="../media/image3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8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68.png"/><Relationship Id="rId7" Type="http://schemas.openxmlformats.org/officeDocument/2006/relationships/image" Target="../media/image379.png"/><Relationship Id="rId2" Type="http://schemas.openxmlformats.org/officeDocument/2006/relationships/image" Target="../media/image375.png"/><Relationship Id="rId1" Type="http://schemas.openxmlformats.org/officeDocument/2006/relationships/slideLayout" Target="../slideLayouts/slideLayout253.xml"/><Relationship Id="rId6" Type="http://schemas.openxmlformats.org/officeDocument/2006/relationships/image" Target="../media/image378.png"/><Relationship Id="rId5" Type="http://schemas.openxmlformats.org/officeDocument/2006/relationships/image" Target="../media/image377.png"/><Relationship Id="rId4" Type="http://schemas.openxmlformats.org/officeDocument/2006/relationships/image" Target="../media/image376.png"/></Relationships>
</file>

<file path=ppt/slides/_rels/slide8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53.xml"/><Relationship Id="rId5" Type="http://schemas.openxmlformats.org/officeDocument/2006/relationships/image" Target="../media/image384.jpg"/><Relationship Id="rId4" Type="http://schemas.openxmlformats.org/officeDocument/2006/relationships/image" Target="../media/image383.png"/></Relationships>
</file>

<file path=ppt/slides/_rels/slide8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jpg"/><Relationship Id="rId1" Type="http://schemas.openxmlformats.org/officeDocument/2006/relationships/slideLayout" Target="../slideLayouts/slideLayout253.xml"/><Relationship Id="rId5" Type="http://schemas.openxmlformats.org/officeDocument/2006/relationships/image" Target="../media/image388.png"/><Relationship Id="rId4" Type="http://schemas.openxmlformats.org/officeDocument/2006/relationships/image" Target="../media/image387.png"/></Relationships>
</file>

<file path=ppt/slides/_rels/slide8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53.xml"/><Relationship Id="rId5" Type="http://schemas.openxmlformats.org/officeDocument/2006/relationships/image" Target="../media/image392.png"/><Relationship Id="rId4" Type="http://schemas.openxmlformats.org/officeDocument/2006/relationships/image" Target="../media/image391.png"/></Relationships>
</file>

<file path=ppt/slides/_rels/slide84.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2.png"/><Relationship Id="rId3" Type="http://schemas.openxmlformats.org/officeDocument/2006/relationships/image" Target="../media/image387.png"/><Relationship Id="rId7" Type="http://schemas.openxmlformats.org/officeDocument/2006/relationships/image" Target="../media/image396.png"/><Relationship Id="rId12" Type="http://schemas.openxmlformats.org/officeDocument/2006/relationships/image" Target="../media/image401.png"/><Relationship Id="rId2" Type="http://schemas.openxmlformats.org/officeDocument/2006/relationships/image" Target="../media/image386.png"/><Relationship Id="rId16" Type="http://schemas.openxmlformats.org/officeDocument/2006/relationships/image" Target="../media/image405.png"/><Relationship Id="rId1" Type="http://schemas.openxmlformats.org/officeDocument/2006/relationships/slideLayout" Target="../slideLayouts/slideLayout253.xml"/><Relationship Id="rId6" Type="http://schemas.openxmlformats.org/officeDocument/2006/relationships/image" Target="../media/image395.png"/><Relationship Id="rId11" Type="http://schemas.openxmlformats.org/officeDocument/2006/relationships/image" Target="../media/image400.png"/><Relationship Id="rId5" Type="http://schemas.openxmlformats.org/officeDocument/2006/relationships/image" Target="../media/image394.png"/><Relationship Id="rId15" Type="http://schemas.openxmlformats.org/officeDocument/2006/relationships/image" Target="../media/image404.pn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png"/><Relationship Id="rId14" Type="http://schemas.openxmlformats.org/officeDocument/2006/relationships/image" Target="../media/image403.png"/></Relationships>
</file>

<file path=ppt/slides/_rels/slide85.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406.jpg"/><Relationship Id="rId1" Type="http://schemas.openxmlformats.org/officeDocument/2006/relationships/slideLayout" Target="../slideLayouts/slideLayout253.xml"/><Relationship Id="rId5" Type="http://schemas.openxmlformats.org/officeDocument/2006/relationships/image" Target="../media/image407.png"/><Relationship Id="rId4" Type="http://schemas.openxmlformats.org/officeDocument/2006/relationships/image" Target="../media/image387.png"/></Relationships>
</file>

<file path=ppt/slides/_rels/slide8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53.xml"/><Relationship Id="rId5" Type="http://schemas.openxmlformats.org/officeDocument/2006/relationships/image" Target="../media/image411.png"/><Relationship Id="rId4" Type="http://schemas.openxmlformats.org/officeDocument/2006/relationships/image" Target="../media/image4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186.xml"/><Relationship Id="rId4" Type="http://schemas.openxmlformats.org/officeDocument/2006/relationships/image" Target="../media/image7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250.xml"/><Relationship Id="rId4" Type="http://schemas.openxmlformats.org/officeDocument/2006/relationships/image" Target="../media/image415.jpg"/></Relationships>
</file>

<file path=ppt/slides/_rels/slide92.xml.rels><?xml version="1.0" encoding="UTF-8" standalone="yes"?>
<Relationships xmlns="http://schemas.openxmlformats.org/package/2006/relationships"><Relationship Id="rId8" Type="http://schemas.openxmlformats.org/officeDocument/2006/relationships/image" Target="../media/image422.jp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50.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9" Type="http://schemas.openxmlformats.org/officeDocument/2006/relationships/image" Target="../media/image423.jpg"/></Relationships>
</file>

<file path=ppt/slides/_rels/slide93.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25.png"/><Relationship Id="rId7" Type="http://schemas.openxmlformats.org/officeDocument/2006/relationships/image" Target="../media/image429.png"/><Relationship Id="rId12" Type="http://schemas.openxmlformats.org/officeDocument/2006/relationships/image" Target="../media/image423.jpg"/><Relationship Id="rId2" Type="http://schemas.openxmlformats.org/officeDocument/2006/relationships/image" Target="../media/image424.png"/><Relationship Id="rId1" Type="http://schemas.openxmlformats.org/officeDocument/2006/relationships/slideLayout" Target="../slideLayouts/slideLayout253.xml"/><Relationship Id="rId6" Type="http://schemas.openxmlformats.org/officeDocument/2006/relationships/image" Target="../media/image428.png"/><Relationship Id="rId11" Type="http://schemas.openxmlformats.org/officeDocument/2006/relationships/image" Target="../media/image433.png"/><Relationship Id="rId5" Type="http://schemas.openxmlformats.org/officeDocument/2006/relationships/image" Target="../media/image427.png"/><Relationship Id="rId10" Type="http://schemas.openxmlformats.org/officeDocument/2006/relationships/image" Target="../media/image432.png"/><Relationship Id="rId4" Type="http://schemas.openxmlformats.org/officeDocument/2006/relationships/image" Target="../media/image426.png"/><Relationship Id="rId9" Type="http://schemas.openxmlformats.org/officeDocument/2006/relationships/image" Target="../media/image4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people standing in front of a building&#10;&#10;Description automatically generated">
            <a:extLst>
              <a:ext uri="{FF2B5EF4-FFF2-40B4-BE49-F238E27FC236}">
                <a16:creationId xmlns:a16="http://schemas.microsoft.com/office/drawing/2014/main" id="{0B2AD1F1-5D92-4F6D-B0B4-AB816D8CB364}"/>
              </a:ext>
            </a:extLst>
          </p:cNvPr>
          <p:cNvPicPr>
            <a:picLocks noChangeAspect="1"/>
          </p:cNvPicPr>
          <p:nvPr/>
        </p:nvPicPr>
        <p:blipFill rotWithShape="1">
          <a:blip r:embed="rId3">
            <a:extLst>
              <a:ext uri="{28A0092B-C50C-407E-A947-70E740481C1C}">
                <a14:useLocalDpi xmlns:a14="http://schemas.microsoft.com/office/drawing/2010/main" val="0"/>
              </a:ext>
            </a:extLst>
          </a:blip>
          <a:srcRect t="7863" b="7833"/>
          <a:stretch/>
        </p:blipFill>
        <p:spPr>
          <a:xfrm>
            <a:off x="29774" y="218660"/>
            <a:ext cx="12202264" cy="6858001"/>
          </a:xfrm>
          <a:prstGeom prst="rect">
            <a:avLst/>
          </a:prstGeom>
        </p:spPr>
      </p:pic>
      <p:sp>
        <p:nvSpPr>
          <p:cNvPr id="24" name="Rectangle 23">
            <a:extLst>
              <a:ext uri="{FF2B5EF4-FFF2-40B4-BE49-F238E27FC236}">
                <a16:creationId xmlns:a16="http://schemas.microsoft.com/office/drawing/2014/main" id="{11D2951D-A368-434A-82B7-2867CCE2E552}"/>
              </a:ext>
            </a:extLst>
          </p:cNvPr>
          <p:cNvSpPr/>
          <p:nvPr/>
        </p:nvSpPr>
        <p:spPr>
          <a:xfrm>
            <a:off x="-10264" y="71065"/>
            <a:ext cx="12202264" cy="6858001"/>
          </a:xfrm>
          <a:prstGeom prst="rect">
            <a:avLst/>
          </a:prstGeom>
          <a:gradFill>
            <a:gsLst>
              <a:gs pos="23000">
                <a:schemeClr val="accent1">
                  <a:lumMod val="5000"/>
                  <a:lumOff val="95000"/>
                </a:schemeClr>
              </a:gs>
              <a:gs pos="24364">
                <a:srgbClr val="F6F8FC"/>
              </a:gs>
              <a:gs pos="85000">
                <a:schemeClr val="bg1">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5159ABB-DDDB-41DF-9A5A-F1A1DAB7B560}"/>
              </a:ext>
            </a:extLst>
          </p:cNvPr>
          <p:cNvSpPr txBox="1"/>
          <p:nvPr/>
        </p:nvSpPr>
        <p:spPr>
          <a:xfrm>
            <a:off x="11438020" y="3284622"/>
            <a:ext cx="20333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0</a:t>
            </a:r>
          </a:p>
        </p:txBody>
      </p:sp>
      <p:sp>
        <p:nvSpPr>
          <p:cNvPr id="18" name="TextBox 17">
            <a:extLst>
              <a:ext uri="{FF2B5EF4-FFF2-40B4-BE49-F238E27FC236}">
                <a16:creationId xmlns:a16="http://schemas.microsoft.com/office/drawing/2014/main" id="{DE86BF3E-CF4B-40BC-ABA6-621D50B5882B}"/>
              </a:ext>
            </a:extLst>
          </p:cNvPr>
          <p:cNvSpPr txBox="1"/>
          <p:nvPr/>
        </p:nvSpPr>
        <p:spPr>
          <a:xfrm>
            <a:off x="395037" y="3921409"/>
            <a:ext cx="7825136" cy="19236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Chris Huntingford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Partner Technical Architect - Microsoft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cs typeface="Segoe UI Light" panose="020B0502040204020203" pitchFamily="34" charset="0"/>
              </a:rPr>
              <a:t>AKA.MS/</a:t>
            </a:r>
            <a:r>
              <a:rPr lang="en-US" sz="2000" dirty="0" err="1">
                <a:solidFill>
                  <a:prstClr val="black"/>
                </a:solidFill>
                <a:latin typeface="Calibri" panose="020F0502020204030204"/>
                <a:cs typeface="Segoe UI Light" panose="020B0502040204020203" pitchFamily="34" charset="0"/>
              </a:rPr>
              <a:t>HackAtSpeed</a:t>
            </a:r>
            <a:r>
              <a:rPr lang="en-US" sz="2000" dirty="0">
                <a:solidFill>
                  <a:prstClr val="black"/>
                </a:solidFill>
                <a:latin typeface="Calibri" panose="020F0502020204030204"/>
                <a:cs typeface="Segoe UI Light" panose="020B0502040204020203" pitchFamily="34" charset="0"/>
              </a:rPr>
              <a:t> |</a:t>
            </a:r>
            <a:r>
              <a:rPr lang="en-US" sz="2000" dirty="0" err="1">
                <a:solidFill>
                  <a:prstClr val="black"/>
                </a:solidFill>
                <a:latin typeface="Calibri" panose="020F0502020204030204"/>
                <a:cs typeface="Segoe UI Light" panose="020B0502040204020203" pitchFamily="34" charset="0"/>
              </a:rPr>
              <a:t>HackPacks</a:t>
            </a:r>
            <a:r>
              <a:rPr lang="en-US" sz="2000" dirty="0">
                <a:solidFill>
                  <a:prstClr val="black"/>
                </a:solidFill>
                <a:latin typeface="Calibri" panose="020F0502020204030204"/>
                <a:cs typeface="Segoe UI Light" panose="020B0502040204020203" pitchFamily="34" charset="0"/>
              </a:rPr>
              <a:t> | Model Driven App Training</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1" name="Picture 20">
            <a:extLst>
              <a:ext uri="{FF2B5EF4-FFF2-40B4-BE49-F238E27FC236}">
                <a16:creationId xmlns:a16="http://schemas.microsoft.com/office/drawing/2014/main" id="{904A07A3-1AFA-4BD0-9E75-F387F6611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
        <p:nvSpPr>
          <p:cNvPr id="25" name="TextBox 24">
            <a:extLst>
              <a:ext uri="{FF2B5EF4-FFF2-40B4-BE49-F238E27FC236}">
                <a16:creationId xmlns:a16="http://schemas.microsoft.com/office/drawing/2014/main" id="{D3D49D17-0EF1-4CFA-8323-E4C0E5B02BF3}"/>
              </a:ext>
            </a:extLst>
          </p:cNvPr>
          <p:cNvSpPr txBox="1"/>
          <p:nvPr/>
        </p:nvSpPr>
        <p:spPr>
          <a:xfrm>
            <a:off x="395036" y="3155864"/>
            <a:ext cx="111772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Power Platform – Model Driven Apps Overview</a:t>
            </a:r>
            <a:endParaRPr kumimoji="0" lang="en-US" sz="3200" b="1"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26" name="Picture 25">
            <a:extLst>
              <a:ext uri="{FF2B5EF4-FFF2-40B4-BE49-F238E27FC236}">
                <a16:creationId xmlns:a16="http://schemas.microsoft.com/office/drawing/2014/main" id="{A50DA21A-DDEF-4562-BD44-4F744B62F2B8}"/>
              </a:ext>
            </a:extLst>
          </p:cNvPr>
          <p:cNvPicPr>
            <a:picLocks noChangeAspect="1"/>
          </p:cNvPicPr>
          <p:nvPr/>
        </p:nvPicPr>
        <p:blipFill>
          <a:blip r:embed="rId5"/>
          <a:stretch>
            <a:fillRect/>
          </a:stretch>
        </p:blipFill>
        <p:spPr>
          <a:xfrm>
            <a:off x="12294656" y="-3928"/>
            <a:ext cx="1019665" cy="6858000"/>
          </a:xfrm>
          <a:prstGeom prst="rect">
            <a:avLst/>
          </a:prstGeom>
        </p:spPr>
      </p:pic>
      <p:cxnSp>
        <p:nvCxnSpPr>
          <p:cNvPr id="5" name="Straight Connector 4">
            <a:extLst>
              <a:ext uri="{FF2B5EF4-FFF2-40B4-BE49-F238E27FC236}">
                <a16:creationId xmlns:a16="http://schemas.microsoft.com/office/drawing/2014/main" id="{7A3F52AB-A248-4746-B50E-2E9A16288B85}"/>
              </a:ext>
            </a:extLst>
          </p:cNvPr>
          <p:cNvCxnSpPr/>
          <p:nvPr/>
        </p:nvCxnSpPr>
        <p:spPr>
          <a:xfrm>
            <a:off x="508987" y="3770050"/>
            <a:ext cx="155359" cy="0"/>
          </a:xfrm>
          <a:prstGeom prst="line">
            <a:avLst/>
          </a:prstGeom>
          <a:ln w="15875">
            <a:solidFill>
              <a:srgbClr val="5C005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44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Model Driven Apps &amp; Business Process Flows</a:t>
            </a:r>
          </a:p>
        </p:txBody>
      </p:sp>
    </p:spTree>
    <p:extLst>
      <p:ext uri="{BB962C8B-B14F-4D97-AF65-F5344CB8AC3E}">
        <p14:creationId xmlns:p14="http://schemas.microsoft.com/office/powerpoint/2010/main" val="343025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Model Driven Apps</a:t>
            </a:r>
          </a:p>
        </p:txBody>
      </p:sp>
    </p:spTree>
    <p:extLst>
      <p:ext uri="{BB962C8B-B14F-4D97-AF65-F5344CB8AC3E}">
        <p14:creationId xmlns:p14="http://schemas.microsoft.com/office/powerpoint/2010/main" val="24591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043" y="599304"/>
            <a:ext cx="4871800"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601699" y="599305"/>
            <a:ext cx="2834640" cy="591820"/>
            <a:chOff x="4201274" y="449478"/>
            <a:chExt cx="2125980" cy="443865"/>
          </a:xfrm>
        </p:grpSpPr>
        <p:sp>
          <p:nvSpPr>
            <p:cNvPr id="4" name="object 4"/>
            <p:cNvSpPr/>
            <p:nvPr/>
          </p:nvSpPr>
          <p:spPr>
            <a:xfrm>
              <a:off x="4201274" y="643915"/>
              <a:ext cx="122107"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365777" y="449478"/>
              <a:ext cx="1960852" cy="443572"/>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531367" y="2169160"/>
            <a:ext cx="2461260" cy="98552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1078995" y="2370261"/>
            <a:ext cx="1410547" cy="556328"/>
          </a:xfrm>
          <a:prstGeom prst="rect">
            <a:avLst/>
          </a:prstGeom>
        </p:spPr>
        <p:txBody>
          <a:bodyPr vert="horz" wrap="square" lIns="0" tIns="26247" rIns="0" bIns="0" rtlCol="0">
            <a:spAutoFit/>
          </a:bodyPr>
          <a:lstStyle/>
          <a:p>
            <a:pPr marL="392844" marR="6773" indent="-375911" defTabSz="1219170">
              <a:lnSpc>
                <a:spcPts val="2067"/>
              </a:lnSpc>
              <a:spcBef>
                <a:spcPts val="207"/>
              </a:spcBef>
            </a:pPr>
            <a:r>
              <a:rPr sz="1733" dirty="0">
                <a:solidFill>
                  <a:srgbClr val="FFFFFF"/>
                </a:solidFill>
                <a:latin typeface="+mj-lt"/>
                <a:cs typeface="Arial Black"/>
              </a:rPr>
              <a:t>Build the Data  Model</a:t>
            </a:r>
            <a:endParaRPr sz="1733">
              <a:solidFill>
                <a:prstClr val="black"/>
              </a:solidFill>
              <a:latin typeface="+mj-lt"/>
              <a:cs typeface="Arial Black"/>
            </a:endParaRPr>
          </a:p>
        </p:txBody>
      </p:sp>
      <p:grpSp>
        <p:nvGrpSpPr>
          <p:cNvPr id="8" name="object 8"/>
          <p:cNvGrpSpPr/>
          <p:nvPr/>
        </p:nvGrpSpPr>
        <p:grpSpPr>
          <a:xfrm>
            <a:off x="2739051" y="2161964"/>
            <a:ext cx="2477347" cy="999913"/>
            <a:chOff x="2054288" y="1621472"/>
            <a:chExt cx="1858010" cy="749935"/>
          </a:xfrm>
        </p:grpSpPr>
        <p:sp>
          <p:nvSpPr>
            <p:cNvPr id="9" name="object 9"/>
            <p:cNvSpPr/>
            <p:nvPr/>
          </p:nvSpPr>
          <p:spPr>
            <a:xfrm>
              <a:off x="2059686" y="1626870"/>
              <a:ext cx="1847214" cy="739140"/>
            </a:xfrm>
            <a:custGeom>
              <a:avLst/>
              <a:gdLst/>
              <a:ahLst/>
              <a:cxnLst/>
              <a:rect l="l" t="t" r="r" b="b"/>
              <a:pathLst>
                <a:path w="1847214"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2059686" y="1626870"/>
              <a:ext cx="1847214" cy="739140"/>
            </a:xfrm>
            <a:custGeom>
              <a:avLst/>
              <a:gdLst/>
              <a:ahLst/>
              <a:cxnLst/>
              <a:rect l="l" t="t" r="r" b="b"/>
              <a:pathLst>
                <a:path w="1847214"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1" name="object 11"/>
          <p:cNvSpPr txBox="1">
            <a:spLocks noGrp="1"/>
          </p:cNvSpPr>
          <p:nvPr>
            <p:ph type="title"/>
          </p:nvPr>
        </p:nvSpPr>
        <p:spPr>
          <a:xfrm>
            <a:off x="3318899" y="2238468"/>
            <a:ext cx="1362287" cy="817126"/>
          </a:xfrm>
          <a:prstGeom prst="rect">
            <a:avLst/>
          </a:prstGeom>
        </p:spPr>
        <p:txBody>
          <a:bodyPr vert="horz" wrap="square" lIns="0" tIns="16933" rIns="0" bIns="0" rtlCol="0">
            <a:spAutoFit/>
          </a:bodyPr>
          <a:lstStyle/>
          <a:p>
            <a:pPr marL="16933" marR="6773" algn="ctr">
              <a:lnSpc>
                <a:spcPct val="99600"/>
              </a:lnSpc>
              <a:spcBef>
                <a:spcPts val="133"/>
              </a:spcBef>
            </a:pPr>
            <a:r>
              <a:rPr sz="1733" dirty="0">
                <a:solidFill>
                  <a:srgbClr val="FFFFFF"/>
                </a:solidFill>
                <a:latin typeface="+mj-lt"/>
              </a:rPr>
              <a:t>Create Forms,  Views and  Dashboards</a:t>
            </a:r>
            <a:endParaRPr sz="1733">
              <a:latin typeface="+mj-lt"/>
            </a:endParaRPr>
          </a:p>
        </p:txBody>
      </p:sp>
      <p:grpSp>
        <p:nvGrpSpPr>
          <p:cNvPr id="12" name="object 12"/>
          <p:cNvGrpSpPr/>
          <p:nvPr/>
        </p:nvGrpSpPr>
        <p:grpSpPr>
          <a:xfrm>
            <a:off x="4955963" y="2161964"/>
            <a:ext cx="2475652" cy="999913"/>
            <a:chOff x="3716972" y="1621472"/>
            <a:chExt cx="1856739" cy="749935"/>
          </a:xfrm>
        </p:grpSpPr>
        <p:sp>
          <p:nvSpPr>
            <p:cNvPr id="13" name="object 13"/>
            <p:cNvSpPr/>
            <p:nvPr/>
          </p:nvSpPr>
          <p:spPr>
            <a:xfrm>
              <a:off x="3722369"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3722369"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5" name="object 15"/>
          <p:cNvSpPr txBox="1"/>
          <p:nvPr/>
        </p:nvSpPr>
        <p:spPr>
          <a:xfrm>
            <a:off x="5514035" y="2370261"/>
            <a:ext cx="1402080" cy="556457"/>
          </a:xfrm>
          <a:prstGeom prst="rect">
            <a:avLst/>
          </a:prstGeom>
        </p:spPr>
        <p:txBody>
          <a:bodyPr vert="horz" wrap="square" lIns="0" tIns="26247" rIns="0" bIns="0" rtlCol="0">
            <a:spAutoFit/>
          </a:bodyPr>
          <a:lstStyle/>
          <a:p>
            <a:pPr marL="441102" marR="6773" indent="-425016" defTabSz="1219170">
              <a:lnSpc>
                <a:spcPts val="2067"/>
              </a:lnSpc>
              <a:spcBef>
                <a:spcPts val="207"/>
              </a:spcBef>
            </a:pPr>
            <a:r>
              <a:rPr sz="1733" dirty="0">
                <a:solidFill>
                  <a:srgbClr val="FFFFFF"/>
                </a:solidFill>
                <a:latin typeface="+mj-lt"/>
                <a:cs typeface="Arial Black"/>
              </a:rPr>
              <a:t>Build Business  Rules</a:t>
            </a:r>
            <a:endParaRPr sz="1733">
              <a:solidFill>
                <a:prstClr val="black"/>
              </a:solidFill>
              <a:latin typeface="+mj-lt"/>
              <a:cs typeface="Arial Black"/>
            </a:endParaRPr>
          </a:p>
        </p:txBody>
      </p:sp>
      <p:grpSp>
        <p:nvGrpSpPr>
          <p:cNvPr id="16" name="object 16"/>
          <p:cNvGrpSpPr/>
          <p:nvPr/>
        </p:nvGrpSpPr>
        <p:grpSpPr>
          <a:xfrm>
            <a:off x="7170843" y="2161964"/>
            <a:ext cx="2475652" cy="999913"/>
            <a:chOff x="5378132" y="1621472"/>
            <a:chExt cx="1856739" cy="749935"/>
          </a:xfrm>
        </p:grpSpPr>
        <p:sp>
          <p:nvSpPr>
            <p:cNvPr id="17" name="object 17"/>
            <p:cNvSpPr/>
            <p:nvPr/>
          </p:nvSpPr>
          <p:spPr>
            <a:xfrm>
              <a:off x="5383530"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383530"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9" name="object 19"/>
          <p:cNvSpPr txBox="1"/>
          <p:nvPr/>
        </p:nvSpPr>
        <p:spPr>
          <a:xfrm>
            <a:off x="7776329" y="2370261"/>
            <a:ext cx="1308100" cy="556457"/>
          </a:xfrm>
          <a:prstGeom prst="rect">
            <a:avLst/>
          </a:prstGeom>
        </p:spPr>
        <p:txBody>
          <a:bodyPr vert="horz" wrap="square" lIns="0" tIns="26247" rIns="0" bIns="0" rtlCol="0">
            <a:spAutoFit/>
          </a:bodyPr>
          <a:lstStyle/>
          <a:p>
            <a:pPr marL="382684" marR="6773" indent="-366598" defTabSz="1219170">
              <a:lnSpc>
                <a:spcPts val="2067"/>
              </a:lnSpc>
              <a:spcBef>
                <a:spcPts val="207"/>
              </a:spcBef>
            </a:pPr>
            <a:r>
              <a:rPr sz="1733" dirty="0">
                <a:solidFill>
                  <a:srgbClr val="FFFFFF"/>
                </a:solidFill>
                <a:latin typeface="+mj-lt"/>
                <a:cs typeface="Arial Black"/>
              </a:rPr>
              <a:t>Build Process  Flows</a:t>
            </a:r>
            <a:endParaRPr sz="1733">
              <a:solidFill>
                <a:prstClr val="black"/>
              </a:solidFill>
              <a:latin typeface="+mj-lt"/>
              <a:cs typeface="Arial Black"/>
            </a:endParaRPr>
          </a:p>
        </p:txBody>
      </p:sp>
      <p:grpSp>
        <p:nvGrpSpPr>
          <p:cNvPr id="20" name="object 20"/>
          <p:cNvGrpSpPr/>
          <p:nvPr/>
        </p:nvGrpSpPr>
        <p:grpSpPr>
          <a:xfrm>
            <a:off x="9385808" y="2162049"/>
            <a:ext cx="2477347" cy="999913"/>
            <a:chOff x="7039356" y="1621536"/>
            <a:chExt cx="1858010" cy="749935"/>
          </a:xfrm>
        </p:grpSpPr>
        <p:sp>
          <p:nvSpPr>
            <p:cNvPr id="21" name="object 21"/>
            <p:cNvSpPr/>
            <p:nvPr/>
          </p:nvSpPr>
          <p:spPr>
            <a:xfrm>
              <a:off x="7044690" y="1626870"/>
              <a:ext cx="1847214" cy="739140"/>
            </a:xfrm>
            <a:custGeom>
              <a:avLst/>
              <a:gdLst/>
              <a:ahLst/>
              <a:cxnLst/>
              <a:rect l="l" t="t" r="r" b="b"/>
              <a:pathLst>
                <a:path w="1847215"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7044690" y="1626870"/>
              <a:ext cx="1847214" cy="739140"/>
            </a:xfrm>
            <a:custGeom>
              <a:avLst/>
              <a:gdLst/>
              <a:ahLst/>
              <a:cxnLst/>
              <a:rect l="l" t="t" r="r" b="b"/>
              <a:pathLst>
                <a:path w="1847215"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9981640" y="2370261"/>
            <a:ext cx="1329267" cy="556457"/>
          </a:xfrm>
          <a:prstGeom prst="rect">
            <a:avLst/>
          </a:prstGeom>
        </p:spPr>
        <p:txBody>
          <a:bodyPr vert="horz" wrap="square" lIns="0" tIns="26247" rIns="0" bIns="0" rtlCol="0">
            <a:spAutoFit/>
          </a:bodyPr>
          <a:lstStyle/>
          <a:p>
            <a:pPr marL="463115" marR="6773" indent="-447029" defTabSz="1219170">
              <a:lnSpc>
                <a:spcPts val="2067"/>
              </a:lnSpc>
              <a:spcBef>
                <a:spcPts val="207"/>
              </a:spcBef>
            </a:pPr>
            <a:r>
              <a:rPr sz="1733" dirty="0">
                <a:solidFill>
                  <a:srgbClr val="FFFFFF"/>
                </a:solidFill>
                <a:latin typeface="+mj-lt"/>
                <a:cs typeface="Arial Black"/>
              </a:rPr>
              <a:t>Compose the  App</a:t>
            </a:r>
            <a:endParaRPr sz="1733">
              <a:solidFill>
                <a:prstClr val="black"/>
              </a:solidFill>
              <a:latin typeface="+mj-lt"/>
              <a:cs typeface="Arial Black"/>
            </a:endParaRPr>
          </a:p>
        </p:txBody>
      </p:sp>
      <p:grpSp>
        <p:nvGrpSpPr>
          <p:cNvPr id="24" name="object 24"/>
          <p:cNvGrpSpPr/>
          <p:nvPr/>
        </p:nvGrpSpPr>
        <p:grpSpPr>
          <a:xfrm>
            <a:off x="1362455" y="3545755"/>
            <a:ext cx="541020" cy="1245447"/>
            <a:chOff x="1021841" y="2659316"/>
            <a:chExt cx="405765" cy="934085"/>
          </a:xfrm>
        </p:grpSpPr>
        <p:sp>
          <p:nvSpPr>
            <p:cNvPr id="25" name="object 25"/>
            <p:cNvSpPr/>
            <p:nvPr/>
          </p:nvSpPr>
          <p:spPr>
            <a:xfrm>
              <a:off x="1021841" y="3187446"/>
              <a:ext cx="405765" cy="405765"/>
            </a:xfrm>
            <a:custGeom>
              <a:avLst/>
              <a:gdLst/>
              <a:ahLst/>
              <a:cxnLst/>
              <a:rect l="l" t="t" r="r" b="b"/>
              <a:pathLst>
                <a:path w="405765" h="405764">
                  <a:moveTo>
                    <a:pt x="337820" y="0"/>
                  </a:moveTo>
                  <a:lnTo>
                    <a:pt x="67564" y="0"/>
                  </a:lnTo>
                  <a:lnTo>
                    <a:pt x="41265" y="5309"/>
                  </a:lnTo>
                  <a:lnTo>
                    <a:pt x="19789" y="19789"/>
                  </a:lnTo>
                  <a:lnTo>
                    <a:pt x="5309" y="41265"/>
                  </a:lnTo>
                  <a:lnTo>
                    <a:pt x="0" y="67563"/>
                  </a:lnTo>
                  <a:lnTo>
                    <a:pt x="0" y="337819"/>
                  </a:lnTo>
                  <a:lnTo>
                    <a:pt x="5309" y="364118"/>
                  </a:lnTo>
                  <a:lnTo>
                    <a:pt x="19789" y="385594"/>
                  </a:lnTo>
                  <a:lnTo>
                    <a:pt x="41265" y="400074"/>
                  </a:lnTo>
                  <a:lnTo>
                    <a:pt x="67564" y="405383"/>
                  </a:lnTo>
                  <a:lnTo>
                    <a:pt x="337820" y="405383"/>
                  </a:lnTo>
                  <a:lnTo>
                    <a:pt x="364118" y="400074"/>
                  </a:lnTo>
                  <a:lnTo>
                    <a:pt x="385594" y="385594"/>
                  </a:lnTo>
                  <a:lnTo>
                    <a:pt x="400074" y="364118"/>
                  </a:lnTo>
                  <a:lnTo>
                    <a:pt x="405384" y="337819"/>
                  </a:lnTo>
                  <a:lnTo>
                    <a:pt x="405384" y="67563"/>
                  </a:lnTo>
                  <a:lnTo>
                    <a:pt x="400074" y="41265"/>
                  </a:lnTo>
                  <a:lnTo>
                    <a:pt x="385594" y="19789"/>
                  </a:lnTo>
                  <a:lnTo>
                    <a:pt x="364118" y="5309"/>
                  </a:lnTo>
                  <a:lnTo>
                    <a:pt x="337820" y="0"/>
                  </a:lnTo>
                  <a:close/>
                </a:path>
              </a:pathLst>
            </a:custGeom>
            <a:solidFill>
              <a:srgbClr val="1A1A1A"/>
            </a:solidFill>
          </p:spPr>
          <p:txBody>
            <a:bodyPr wrap="square" lIns="0" tIns="0" rIns="0" bIns="0" rtlCol="0"/>
            <a:lstStyle/>
            <a:p>
              <a:pPr defTabSz="1219170"/>
              <a:endParaRPr sz="2400" dirty="0">
                <a:solidFill>
                  <a:prstClr val="black"/>
                </a:solidFill>
                <a:latin typeface="+mj-lt"/>
              </a:endParaRPr>
            </a:p>
          </p:txBody>
        </p:sp>
        <p:sp>
          <p:nvSpPr>
            <p:cNvPr id="26" name="object 26"/>
            <p:cNvSpPr/>
            <p:nvPr/>
          </p:nvSpPr>
          <p:spPr>
            <a:xfrm>
              <a:off x="1224533" y="3038500"/>
              <a:ext cx="0" cy="149225"/>
            </a:xfrm>
            <a:custGeom>
              <a:avLst/>
              <a:gdLst/>
              <a:ahLst/>
              <a:cxnLst/>
              <a:rect l="l" t="t" r="r" b="b"/>
              <a:pathLst>
                <a:path h="149225">
                  <a:moveTo>
                    <a:pt x="0" y="148945"/>
                  </a:moveTo>
                  <a:lnTo>
                    <a:pt x="0"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034033" y="2664714"/>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28" name="object 28"/>
            <p:cNvSpPr/>
            <p:nvPr/>
          </p:nvSpPr>
          <p:spPr>
            <a:xfrm>
              <a:off x="1034033" y="2664714"/>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9" name="object 29"/>
          <p:cNvSpPr txBox="1"/>
          <p:nvPr/>
        </p:nvSpPr>
        <p:spPr>
          <a:xfrm>
            <a:off x="1402731" y="3728060"/>
            <a:ext cx="460587" cy="119755"/>
          </a:xfrm>
          <a:prstGeom prst="rect">
            <a:avLst/>
          </a:prstGeom>
        </p:spPr>
        <p:txBody>
          <a:bodyPr vert="horz" wrap="square" lIns="0" tIns="16933" rIns="0" bIns="0" rtlCol="0">
            <a:spAutoFit/>
          </a:bodyPr>
          <a:lstStyle/>
          <a:p>
            <a:pPr marL="16933" defTabSz="1219170">
              <a:spcBef>
                <a:spcPts val="133"/>
              </a:spcBef>
            </a:pPr>
            <a:r>
              <a:rPr sz="667" dirty="0">
                <a:solidFill>
                  <a:srgbClr val="FFFFFF"/>
                </a:solidFill>
                <a:latin typeface="+mj-lt"/>
                <a:cs typeface="Arial Black"/>
              </a:rPr>
              <a:t>Inspections</a:t>
            </a:r>
            <a:endParaRPr sz="667">
              <a:solidFill>
                <a:prstClr val="black"/>
              </a:solidFill>
              <a:latin typeface="+mj-lt"/>
              <a:cs typeface="Arial Black"/>
            </a:endParaRPr>
          </a:p>
        </p:txBody>
      </p:sp>
      <p:grpSp>
        <p:nvGrpSpPr>
          <p:cNvPr id="30" name="object 30"/>
          <p:cNvGrpSpPr/>
          <p:nvPr/>
        </p:nvGrpSpPr>
        <p:grpSpPr>
          <a:xfrm>
            <a:off x="1895772" y="4263051"/>
            <a:ext cx="715433" cy="514773"/>
            <a:chOff x="1421828" y="3197288"/>
            <a:chExt cx="536575" cy="386080"/>
          </a:xfrm>
        </p:grpSpPr>
        <p:sp>
          <p:nvSpPr>
            <p:cNvPr id="31" name="object 31"/>
            <p:cNvSpPr/>
            <p:nvPr/>
          </p:nvSpPr>
          <p:spPr>
            <a:xfrm>
              <a:off x="1427226" y="3390138"/>
              <a:ext cx="146685" cy="0"/>
            </a:xfrm>
            <a:custGeom>
              <a:avLst/>
              <a:gdLst/>
              <a:ahLst/>
              <a:cxnLst/>
              <a:rect l="l" t="t" r="r" b="b"/>
              <a:pathLst>
                <a:path w="146684">
                  <a:moveTo>
                    <a:pt x="0" y="0"/>
                  </a:moveTo>
                  <a:lnTo>
                    <a:pt x="146227"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1572006" y="3202686"/>
              <a:ext cx="381000" cy="375285"/>
            </a:xfrm>
            <a:custGeom>
              <a:avLst/>
              <a:gdLst/>
              <a:ahLst/>
              <a:cxnLst/>
              <a:rect l="l" t="t" r="r" b="b"/>
              <a:pathLst>
                <a:path w="381000" h="375285">
                  <a:moveTo>
                    <a:pt x="318516"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8516" y="374903"/>
                  </a:lnTo>
                  <a:lnTo>
                    <a:pt x="342836" y="369993"/>
                  </a:lnTo>
                  <a:lnTo>
                    <a:pt x="362697" y="356601"/>
                  </a:lnTo>
                  <a:lnTo>
                    <a:pt x="376089" y="336740"/>
                  </a:lnTo>
                  <a:lnTo>
                    <a:pt x="381000" y="312419"/>
                  </a:lnTo>
                  <a:lnTo>
                    <a:pt x="381000" y="62483"/>
                  </a:lnTo>
                  <a:lnTo>
                    <a:pt x="376089" y="38163"/>
                  </a:lnTo>
                  <a:lnTo>
                    <a:pt x="362697" y="18302"/>
                  </a:lnTo>
                  <a:lnTo>
                    <a:pt x="342836" y="4910"/>
                  </a:lnTo>
                  <a:lnTo>
                    <a:pt x="318516"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1572006" y="3202686"/>
              <a:ext cx="381000" cy="375285"/>
            </a:xfrm>
            <a:custGeom>
              <a:avLst/>
              <a:gdLst/>
              <a:ahLst/>
              <a:cxnLst/>
              <a:rect l="l" t="t" r="r" b="b"/>
              <a:pathLst>
                <a:path w="381000" h="375285">
                  <a:moveTo>
                    <a:pt x="0" y="62483"/>
                  </a:moveTo>
                  <a:lnTo>
                    <a:pt x="4910" y="38163"/>
                  </a:lnTo>
                  <a:lnTo>
                    <a:pt x="18302" y="18302"/>
                  </a:lnTo>
                  <a:lnTo>
                    <a:pt x="38163" y="4910"/>
                  </a:lnTo>
                  <a:lnTo>
                    <a:pt x="62484" y="0"/>
                  </a:lnTo>
                  <a:lnTo>
                    <a:pt x="318516" y="0"/>
                  </a:lnTo>
                  <a:lnTo>
                    <a:pt x="342836" y="4910"/>
                  </a:lnTo>
                  <a:lnTo>
                    <a:pt x="362697" y="18302"/>
                  </a:lnTo>
                  <a:lnTo>
                    <a:pt x="376089" y="38163"/>
                  </a:lnTo>
                  <a:lnTo>
                    <a:pt x="381000" y="62483"/>
                  </a:lnTo>
                  <a:lnTo>
                    <a:pt x="381000" y="312419"/>
                  </a:lnTo>
                  <a:lnTo>
                    <a:pt x="376089" y="336740"/>
                  </a:lnTo>
                  <a:lnTo>
                    <a:pt x="362697" y="356601"/>
                  </a:lnTo>
                  <a:lnTo>
                    <a:pt x="342836" y="369993"/>
                  </a:lnTo>
                  <a:lnTo>
                    <a:pt x="318516"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4" name="object 34"/>
          <p:cNvSpPr txBox="1"/>
          <p:nvPr/>
        </p:nvSpPr>
        <p:spPr>
          <a:xfrm>
            <a:off x="2154902" y="4413233"/>
            <a:ext cx="390313" cy="181310"/>
          </a:xfrm>
          <a:prstGeom prst="rect">
            <a:avLst/>
          </a:prstGeom>
        </p:spPr>
        <p:txBody>
          <a:bodyPr vert="horz" wrap="square" lIns="0" tIns="16933" rIns="0" bIns="0" rtlCol="0">
            <a:spAutoFit/>
          </a:bodyPr>
          <a:lstStyle/>
          <a:p>
            <a:pPr marL="16933" defTabSz="1219170">
              <a:spcBef>
                <a:spcPts val="133"/>
              </a:spcBef>
            </a:pPr>
            <a:r>
              <a:rPr sz="1067" dirty="0">
                <a:solidFill>
                  <a:srgbClr val="FFFFFF"/>
                </a:solidFill>
                <a:latin typeface="+mj-lt"/>
                <a:cs typeface="Arial Black"/>
              </a:rPr>
              <a:t>Notes</a:t>
            </a:r>
            <a:endParaRPr sz="1067">
              <a:solidFill>
                <a:prstClr val="black"/>
              </a:solidFill>
              <a:latin typeface="+mj-lt"/>
              <a:cs typeface="Arial Black"/>
            </a:endParaRPr>
          </a:p>
        </p:txBody>
      </p:sp>
      <p:grpSp>
        <p:nvGrpSpPr>
          <p:cNvPr id="35" name="object 35"/>
          <p:cNvGrpSpPr/>
          <p:nvPr/>
        </p:nvGrpSpPr>
        <p:grpSpPr>
          <a:xfrm>
            <a:off x="1371601" y="4790439"/>
            <a:ext cx="520700" cy="704427"/>
            <a:chOff x="1028700" y="3592829"/>
            <a:chExt cx="390525" cy="528320"/>
          </a:xfrm>
        </p:grpSpPr>
        <p:sp>
          <p:nvSpPr>
            <p:cNvPr id="36" name="object 36"/>
            <p:cNvSpPr/>
            <p:nvPr/>
          </p:nvSpPr>
          <p:spPr>
            <a:xfrm>
              <a:off x="1224534" y="3592829"/>
              <a:ext cx="0" cy="149225"/>
            </a:xfrm>
            <a:custGeom>
              <a:avLst/>
              <a:gdLst/>
              <a:ahLst/>
              <a:cxnLst/>
              <a:rect l="l" t="t" r="r" b="b"/>
              <a:pathLst>
                <a:path h="149225">
                  <a:moveTo>
                    <a:pt x="0" y="0"/>
                  </a:moveTo>
                  <a:lnTo>
                    <a:pt x="0" y="148945"/>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1034033" y="3740657"/>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4"/>
                  </a:lnTo>
                  <a:lnTo>
                    <a:pt x="0" y="312420"/>
                  </a:lnTo>
                  <a:lnTo>
                    <a:pt x="4910" y="336740"/>
                  </a:lnTo>
                  <a:lnTo>
                    <a:pt x="18302" y="356601"/>
                  </a:lnTo>
                  <a:lnTo>
                    <a:pt x="38163" y="369993"/>
                  </a:lnTo>
                  <a:lnTo>
                    <a:pt x="62484" y="374904"/>
                  </a:lnTo>
                  <a:lnTo>
                    <a:pt x="316992" y="374904"/>
                  </a:lnTo>
                  <a:lnTo>
                    <a:pt x="341312" y="369993"/>
                  </a:lnTo>
                  <a:lnTo>
                    <a:pt x="361173" y="356601"/>
                  </a:lnTo>
                  <a:lnTo>
                    <a:pt x="374565" y="336740"/>
                  </a:lnTo>
                  <a:lnTo>
                    <a:pt x="379476" y="312420"/>
                  </a:lnTo>
                  <a:lnTo>
                    <a:pt x="379476" y="62484"/>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8" name="object 38"/>
            <p:cNvSpPr/>
            <p:nvPr/>
          </p:nvSpPr>
          <p:spPr>
            <a:xfrm>
              <a:off x="1034033" y="3740657"/>
              <a:ext cx="379730" cy="375285"/>
            </a:xfrm>
            <a:custGeom>
              <a:avLst/>
              <a:gdLst/>
              <a:ahLst/>
              <a:cxnLst/>
              <a:rect l="l" t="t" r="r" b="b"/>
              <a:pathLst>
                <a:path w="379730" h="375285">
                  <a:moveTo>
                    <a:pt x="0" y="62484"/>
                  </a:moveTo>
                  <a:lnTo>
                    <a:pt x="4910" y="38163"/>
                  </a:lnTo>
                  <a:lnTo>
                    <a:pt x="18302" y="18302"/>
                  </a:lnTo>
                  <a:lnTo>
                    <a:pt x="38163" y="4910"/>
                  </a:lnTo>
                  <a:lnTo>
                    <a:pt x="62484" y="0"/>
                  </a:lnTo>
                  <a:lnTo>
                    <a:pt x="316992" y="0"/>
                  </a:lnTo>
                  <a:lnTo>
                    <a:pt x="341312" y="4910"/>
                  </a:lnTo>
                  <a:lnTo>
                    <a:pt x="361173" y="18302"/>
                  </a:lnTo>
                  <a:lnTo>
                    <a:pt x="374565" y="38163"/>
                  </a:lnTo>
                  <a:lnTo>
                    <a:pt x="379476" y="62484"/>
                  </a:lnTo>
                  <a:lnTo>
                    <a:pt x="379476" y="312420"/>
                  </a:lnTo>
                  <a:lnTo>
                    <a:pt x="374565" y="336740"/>
                  </a:lnTo>
                  <a:lnTo>
                    <a:pt x="361173" y="356601"/>
                  </a:lnTo>
                  <a:lnTo>
                    <a:pt x="341312" y="369993"/>
                  </a:lnTo>
                  <a:lnTo>
                    <a:pt x="316992" y="374904"/>
                  </a:lnTo>
                  <a:lnTo>
                    <a:pt x="62484" y="374904"/>
                  </a:lnTo>
                  <a:lnTo>
                    <a:pt x="38163" y="369993"/>
                  </a:lnTo>
                  <a:lnTo>
                    <a:pt x="18302" y="356601"/>
                  </a:lnTo>
                  <a:lnTo>
                    <a:pt x="4910" y="336740"/>
                  </a:lnTo>
                  <a:lnTo>
                    <a:pt x="0" y="312420"/>
                  </a:lnTo>
                  <a:lnTo>
                    <a:pt x="0" y="62484"/>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9" name="object 39"/>
          <p:cNvSpPr txBox="1"/>
          <p:nvPr/>
        </p:nvSpPr>
        <p:spPr>
          <a:xfrm>
            <a:off x="1421657" y="5110666"/>
            <a:ext cx="420793" cy="221365"/>
          </a:xfrm>
          <a:prstGeom prst="rect">
            <a:avLst/>
          </a:prstGeom>
        </p:spPr>
        <p:txBody>
          <a:bodyPr vert="horz" wrap="square" lIns="0" tIns="16087" rIns="0" bIns="0" rtlCol="0">
            <a:spAutoFit/>
          </a:bodyPr>
          <a:lstStyle/>
          <a:p>
            <a:pPr marL="16933" defTabSz="1219170">
              <a:spcBef>
                <a:spcPts val="127"/>
              </a:spcBef>
            </a:pPr>
            <a:r>
              <a:rPr sz="1333" dirty="0">
                <a:solidFill>
                  <a:srgbClr val="FFFFFF"/>
                </a:solidFill>
                <a:latin typeface="+mj-lt"/>
                <a:cs typeface="Arial Black"/>
              </a:rPr>
              <a:t>Plans</a:t>
            </a:r>
            <a:endParaRPr sz="1333">
              <a:solidFill>
                <a:prstClr val="black"/>
              </a:solidFill>
              <a:latin typeface="+mj-lt"/>
              <a:cs typeface="Arial Black"/>
            </a:endParaRPr>
          </a:p>
        </p:txBody>
      </p:sp>
      <p:grpSp>
        <p:nvGrpSpPr>
          <p:cNvPr id="40" name="object 40"/>
          <p:cNvGrpSpPr/>
          <p:nvPr/>
        </p:nvGrpSpPr>
        <p:grpSpPr>
          <a:xfrm>
            <a:off x="654303" y="4263135"/>
            <a:ext cx="520700" cy="514773"/>
            <a:chOff x="490727" y="3197351"/>
            <a:chExt cx="390525" cy="386080"/>
          </a:xfrm>
        </p:grpSpPr>
        <p:sp>
          <p:nvSpPr>
            <p:cNvPr id="41" name="object 41"/>
            <p:cNvSpPr/>
            <p:nvPr/>
          </p:nvSpPr>
          <p:spPr>
            <a:xfrm>
              <a:off x="496061" y="3202685"/>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496061" y="3202685"/>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44" name="object 44"/>
          <p:cNvSpPr txBox="1"/>
          <p:nvPr/>
        </p:nvSpPr>
        <p:spPr>
          <a:xfrm>
            <a:off x="727026" y="4496716"/>
            <a:ext cx="371687" cy="140209"/>
          </a:xfrm>
          <a:prstGeom prst="rect">
            <a:avLst/>
          </a:prstGeom>
        </p:spPr>
        <p:txBody>
          <a:bodyPr vert="horz" wrap="square" lIns="0" tIns="16933" rIns="0" bIns="0" rtlCol="0">
            <a:spAutoFit/>
          </a:bodyPr>
          <a:lstStyle/>
          <a:p>
            <a:pPr marL="16933" defTabSz="1219170">
              <a:spcBef>
                <a:spcPts val="133"/>
              </a:spcBef>
            </a:pPr>
            <a:r>
              <a:rPr sz="800" dirty="0">
                <a:solidFill>
                  <a:srgbClr val="FFFFFF"/>
                </a:solidFill>
                <a:latin typeface="+mj-lt"/>
                <a:cs typeface="Arial Black"/>
              </a:rPr>
              <a:t>Owners</a:t>
            </a:r>
            <a:endParaRPr sz="800" dirty="0">
              <a:solidFill>
                <a:prstClr val="black"/>
              </a:solidFill>
              <a:latin typeface="+mj-lt"/>
              <a:cs typeface="Arial Black"/>
            </a:endParaRPr>
          </a:p>
        </p:txBody>
      </p:sp>
      <p:grpSp>
        <p:nvGrpSpPr>
          <p:cNvPr id="45" name="object 45"/>
          <p:cNvGrpSpPr/>
          <p:nvPr/>
        </p:nvGrpSpPr>
        <p:grpSpPr>
          <a:xfrm>
            <a:off x="2820416" y="3885184"/>
            <a:ext cx="2066713" cy="1268307"/>
            <a:chOff x="2115311" y="2913888"/>
            <a:chExt cx="1550035" cy="951230"/>
          </a:xfrm>
        </p:grpSpPr>
        <p:sp>
          <p:nvSpPr>
            <p:cNvPr id="46" name="object 46"/>
            <p:cNvSpPr/>
            <p:nvPr/>
          </p:nvSpPr>
          <p:spPr>
            <a:xfrm>
              <a:off x="2124455" y="2923032"/>
              <a:ext cx="1531620" cy="93268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2119883" y="2918460"/>
              <a:ext cx="1541145" cy="942340"/>
            </a:xfrm>
            <a:custGeom>
              <a:avLst/>
              <a:gdLst/>
              <a:ahLst/>
              <a:cxnLst/>
              <a:rect l="l" t="t" r="r" b="b"/>
              <a:pathLst>
                <a:path w="1541145" h="942339">
                  <a:moveTo>
                    <a:pt x="0" y="0"/>
                  </a:moveTo>
                  <a:lnTo>
                    <a:pt x="1540764" y="0"/>
                  </a:lnTo>
                  <a:lnTo>
                    <a:pt x="1540764" y="941832"/>
                  </a:lnTo>
                  <a:lnTo>
                    <a:pt x="0" y="941832"/>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grpSp>
      <p:grpSp>
        <p:nvGrpSpPr>
          <p:cNvPr id="48" name="object 48"/>
          <p:cNvGrpSpPr/>
          <p:nvPr/>
        </p:nvGrpSpPr>
        <p:grpSpPr>
          <a:xfrm>
            <a:off x="5071872" y="3856735"/>
            <a:ext cx="7045113" cy="1127759"/>
            <a:chOff x="3803903" y="2892551"/>
            <a:chExt cx="5283835" cy="845819"/>
          </a:xfrm>
        </p:grpSpPr>
        <p:sp>
          <p:nvSpPr>
            <p:cNvPr id="49" name="object 49"/>
            <p:cNvSpPr/>
            <p:nvPr/>
          </p:nvSpPr>
          <p:spPr>
            <a:xfrm>
              <a:off x="3837408" y="2935200"/>
              <a:ext cx="1543852" cy="77577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50" name="object 50"/>
            <p:cNvSpPr/>
            <p:nvPr/>
          </p:nvSpPr>
          <p:spPr>
            <a:xfrm>
              <a:off x="3808475" y="2918459"/>
              <a:ext cx="1595755" cy="815340"/>
            </a:xfrm>
            <a:custGeom>
              <a:avLst/>
              <a:gdLst/>
              <a:ahLst/>
              <a:cxnLst/>
              <a:rect l="l" t="t" r="r" b="b"/>
              <a:pathLst>
                <a:path w="1595754" h="815339">
                  <a:moveTo>
                    <a:pt x="0" y="0"/>
                  </a:moveTo>
                  <a:lnTo>
                    <a:pt x="1595627" y="0"/>
                  </a:lnTo>
                  <a:lnTo>
                    <a:pt x="1595627" y="815340"/>
                  </a:lnTo>
                  <a:lnTo>
                    <a:pt x="0" y="815340"/>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442203" y="3191255"/>
              <a:ext cx="1802892" cy="22860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437631" y="3186683"/>
              <a:ext cx="1812289" cy="238125"/>
            </a:xfrm>
            <a:custGeom>
              <a:avLst/>
              <a:gdLst/>
              <a:ahLst/>
              <a:cxnLst/>
              <a:rect l="l" t="t" r="r" b="b"/>
              <a:pathLst>
                <a:path w="1812290" h="238125">
                  <a:moveTo>
                    <a:pt x="0" y="0"/>
                  </a:moveTo>
                  <a:lnTo>
                    <a:pt x="1812036" y="0"/>
                  </a:lnTo>
                  <a:lnTo>
                    <a:pt x="1812036" y="237744"/>
                  </a:lnTo>
                  <a:lnTo>
                    <a:pt x="0" y="237744"/>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sp>
          <p:nvSpPr>
            <p:cNvPr id="53" name="object 53"/>
            <p:cNvSpPr/>
            <p:nvPr/>
          </p:nvSpPr>
          <p:spPr>
            <a:xfrm>
              <a:off x="7307579" y="2901695"/>
              <a:ext cx="1770887" cy="80770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54" name="object 54"/>
            <p:cNvSpPr/>
            <p:nvPr/>
          </p:nvSpPr>
          <p:spPr>
            <a:xfrm>
              <a:off x="7303007" y="2897123"/>
              <a:ext cx="1780539" cy="817244"/>
            </a:xfrm>
            <a:custGeom>
              <a:avLst/>
              <a:gdLst/>
              <a:ahLst/>
              <a:cxnLst/>
              <a:rect l="l" t="t" r="r" b="b"/>
              <a:pathLst>
                <a:path w="1780540" h="817245">
                  <a:moveTo>
                    <a:pt x="0" y="0"/>
                  </a:moveTo>
                  <a:lnTo>
                    <a:pt x="1780031" y="0"/>
                  </a:lnTo>
                  <a:lnTo>
                    <a:pt x="1780031" y="816863"/>
                  </a:lnTo>
                  <a:lnTo>
                    <a:pt x="0" y="816863"/>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grpSp>
    </p:spTree>
    <p:extLst>
      <p:ext uri="{BB962C8B-B14F-4D97-AF65-F5344CB8AC3E}">
        <p14:creationId xmlns:p14="http://schemas.microsoft.com/office/powerpoint/2010/main" val="2516597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186" y="292472"/>
            <a:ext cx="5209415" cy="5451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794747" y="292472"/>
            <a:ext cx="2832947" cy="542712"/>
            <a:chOff x="4346060" y="219354"/>
            <a:chExt cx="2124710" cy="407034"/>
          </a:xfrm>
        </p:grpSpPr>
        <p:sp>
          <p:nvSpPr>
            <p:cNvPr id="4" name="object 4"/>
            <p:cNvSpPr/>
            <p:nvPr/>
          </p:nvSpPr>
          <p:spPr>
            <a:xfrm>
              <a:off x="4346060" y="399643"/>
              <a:ext cx="111721" cy="2640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491685" y="219354"/>
              <a:ext cx="1978526" cy="406615"/>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txBox="1"/>
          <p:nvPr/>
        </p:nvSpPr>
        <p:spPr>
          <a:xfrm>
            <a:off x="473603" y="1263751"/>
            <a:ext cx="201507" cy="2060586"/>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800"/>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800"/>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7" name="object 7"/>
          <p:cNvGrpSpPr/>
          <p:nvPr/>
        </p:nvGrpSpPr>
        <p:grpSpPr>
          <a:xfrm>
            <a:off x="1115909" y="1345625"/>
            <a:ext cx="6155267" cy="397087"/>
            <a:chOff x="836932" y="1009218"/>
            <a:chExt cx="4616450" cy="297815"/>
          </a:xfrm>
        </p:grpSpPr>
        <p:sp>
          <p:nvSpPr>
            <p:cNvPr id="8" name="object 8"/>
            <p:cNvSpPr/>
            <p:nvPr/>
          </p:nvSpPr>
          <p:spPr>
            <a:xfrm>
              <a:off x="836932" y="1009218"/>
              <a:ext cx="2318719" cy="2971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287909" y="1009218"/>
              <a:ext cx="2164899" cy="29570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172307" y="1138834"/>
              <a:ext cx="81407" cy="1339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1" name="object 11"/>
          <p:cNvSpPr/>
          <p:nvPr/>
        </p:nvSpPr>
        <p:spPr>
          <a:xfrm>
            <a:off x="1140714" y="2134920"/>
            <a:ext cx="9148580" cy="39745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140714" y="2927400"/>
            <a:ext cx="10408759" cy="39944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1108777" y="3418264"/>
            <a:ext cx="1414227" cy="305781"/>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2752" y="294555"/>
            <a:ext cx="3996872" cy="46344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44538" y="1377272"/>
            <a:ext cx="5106247" cy="489373"/>
            <a:chOff x="258403" y="1032954"/>
            <a:chExt cx="3829685" cy="367030"/>
          </a:xfrm>
        </p:grpSpPr>
        <p:sp>
          <p:nvSpPr>
            <p:cNvPr id="4" name="object 4"/>
            <p:cNvSpPr/>
            <p:nvPr/>
          </p:nvSpPr>
          <p:spPr>
            <a:xfrm>
              <a:off x="258403" y="1032954"/>
              <a:ext cx="3048721" cy="18435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58514" y="1249552"/>
              <a:ext cx="3829259" cy="15031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 name="object 6"/>
          <p:cNvGrpSpPr/>
          <p:nvPr/>
        </p:nvGrpSpPr>
        <p:grpSpPr>
          <a:xfrm>
            <a:off x="5512901" y="1668256"/>
            <a:ext cx="2459567" cy="176953"/>
            <a:chOff x="4134675" y="1251191"/>
            <a:chExt cx="1844675" cy="132715"/>
          </a:xfrm>
        </p:grpSpPr>
        <p:sp>
          <p:nvSpPr>
            <p:cNvPr id="7" name="object 7"/>
            <p:cNvSpPr/>
            <p:nvPr/>
          </p:nvSpPr>
          <p:spPr>
            <a:xfrm>
              <a:off x="4134675" y="1316748"/>
              <a:ext cx="76187" cy="960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253806" y="1251191"/>
              <a:ext cx="1725518" cy="1324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9" name="object 9"/>
          <p:cNvSpPr/>
          <p:nvPr/>
        </p:nvSpPr>
        <p:spPr>
          <a:xfrm>
            <a:off x="354011" y="1912095"/>
            <a:ext cx="4104744" cy="19823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0" name="object 10"/>
          <p:cNvGrpSpPr/>
          <p:nvPr/>
        </p:nvGrpSpPr>
        <p:grpSpPr>
          <a:xfrm>
            <a:off x="337541" y="2230086"/>
            <a:ext cx="8209280" cy="733213"/>
            <a:chOff x="253156" y="1672564"/>
            <a:chExt cx="6156960" cy="549910"/>
          </a:xfrm>
        </p:grpSpPr>
        <p:sp>
          <p:nvSpPr>
            <p:cNvPr id="11" name="object 11"/>
            <p:cNvSpPr/>
            <p:nvPr/>
          </p:nvSpPr>
          <p:spPr>
            <a:xfrm>
              <a:off x="266776" y="1672564"/>
              <a:ext cx="2934093" cy="18482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53156" y="1889632"/>
              <a:ext cx="6156507" cy="15031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58216" y="2074151"/>
              <a:ext cx="2191263" cy="147853"/>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344538" y="3083526"/>
            <a:ext cx="1937461" cy="191125"/>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5" name="object 15"/>
          <p:cNvGrpSpPr/>
          <p:nvPr/>
        </p:nvGrpSpPr>
        <p:grpSpPr>
          <a:xfrm>
            <a:off x="351829" y="3372951"/>
            <a:ext cx="8166100" cy="444500"/>
            <a:chOff x="263871" y="2529713"/>
            <a:chExt cx="6124575" cy="333375"/>
          </a:xfrm>
        </p:grpSpPr>
        <p:sp>
          <p:nvSpPr>
            <p:cNvPr id="16" name="object 16"/>
            <p:cNvSpPr/>
            <p:nvPr/>
          </p:nvSpPr>
          <p:spPr>
            <a:xfrm>
              <a:off x="265508" y="2529713"/>
              <a:ext cx="6122819" cy="15031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263871" y="2714231"/>
              <a:ext cx="1234127" cy="148678"/>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8" name="object 18"/>
          <p:cNvSpPr/>
          <p:nvPr/>
        </p:nvSpPr>
        <p:spPr>
          <a:xfrm>
            <a:off x="355701" y="3933985"/>
            <a:ext cx="1344955" cy="194107"/>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9" name="object 19"/>
          <p:cNvGrpSpPr/>
          <p:nvPr/>
        </p:nvGrpSpPr>
        <p:grpSpPr>
          <a:xfrm>
            <a:off x="349657" y="4226390"/>
            <a:ext cx="7868073" cy="443653"/>
            <a:chOff x="262242" y="3169792"/>
            <a:chExt cx="5901055" cy="332740"/>
          </a:xfrm>
        </p:grpSpPr>
        <p:sp>
          <p:nvSpPr>
            <p:cNvPr id="20" name="object 20"/>
            <p:cNvSpPr/>
            <p:nvPr/>
          </p:nvSpPr>
          <p:spPr>
            <a:xfrm>
              <a:off x="262242" y="3354311"/>
              <a:ext cx="2665773" cy="147853"/>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265508" y="3169792"/>
              <a:ext cx="5897463" cy="15031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2" name="object 22"/>
          <p:cNvSpPr/>
          <p:nvPr/>
        </p:nvSpPr>
        <p:spPr>
          <a:xfrm>
            <a:off x="336601" y="4790406"/>
            <a:ext cx="1218505" cy="191125"/>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354011" y="5079830"/>
            <a:ext cx="4140399" cy="200420"/>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4" name="object 24"/>
          <p:cNvGrpSpPr/>
          <p:nvPr/>
        </p:nvGrpSpPr>
        <p:grpSpPr>
          <a:xfrm>
            <a:off x="337542" y="5400010"/>
            <a:ext cx="3362113" cy="734060"/>
            <a:chOff x="253156" y="4050007"/>
            <a:chExt cx="2521585" cy="550545"/>
          </a:xfrm>
        </p:grpSpPr>
        <p:sp>
          <p:nvSpPr>
            <p:cNvPr id="25" name="object 25"/>
            <p:cNvSpPr/>
            <p:nvPr/>
          </p:nvSpPr>
          <p:spPr>
            <a:xfrm>
              <a:off x="266776" y="4050007"/>
              <a:ext cx="1956790" cy="184825"/>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253156" y="4268709"/>
              <a:ext cx="810320" cy="114598"/>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1082713" y="4268709"/>
              <a:ext cx="1113091" cy="148678"/>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2263475" y="4274812"/>
              <a:ext cx="510844" cy="108496"/>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258216" y="4451589"/>
              <a:ext cx="1290840" cy="148678"/>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30" name="object 30"/>
          <p:cNvSpPr/>
          <p:nvPr/>
        </p:nvSpPr>
        <p:spPr>
          <a:xfrm>
            <a:off x="3780999" y="5689429"/>
            <a:ext cx="4804860" cy="199331"/>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8495793" y="2852933"/>
            <a:ext cx="3696207" cy="2326632"/>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6110" y="370704"/>
            <a:ext cx="5892173"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972561" y="987551"/>
            <a:ext cx="6108700" cy="5840307"/>
            <a:chOff x="2979420" y="740663"/>
            <a:chExt cx="4581525" cy="4380230"/>
          </a:xfrm>
        </p:grpSpPr>
        <p:sp>
          <p:nvSpPr>
            <p:cNvPr id="4" name="object 4"/>
            <p:cNvSpPr/>
            <p:nvPr/>
          </p:nvSpPr>
          <p:spPr>
            <a:xfrm>
              <a:off x="2988564" y="778789"/>
              <a:ext cx="4562855" cy="433270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983992" y="745235"/>
              <a:ext cx="4572000" cy="4371340"/>
            </a:xfrm>
            <a:custGeom>
              <a:avLst/>
              <a:gdLst/>
              <a:ahLst/>
              <a:cxnLst/>
              <a:rect l="l" t="t" r="r" b="b"/>
              <a:pathLst>
                <a:path w="4572000" h="4371340">
                  <a:moveTo>
                    <a:pt x="0" y="0"/>
                  </a:moveTo>
                  <a:lnTo>
                    <a:pt x="4572000" y="0"/>
                  </a:lnTo>
                  <a:lnTo>
                    <a:pt x="4572000" y="4370832"/>
                  </a:lnTo>
                  <a:lnTo>
                    <a:pt x="0" y="4370832"/>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453136" y="5935471"/>
            <a:ext cx="3297936" cy="90627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6110" y="370704"/>
            <a:ext cx="8736255"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198881" y="2180335"/>
            <a:ext cx="3265423" cy="228600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4931663" y="1497584"/>
            <a:ext cx="6531187" cy="4406053"/>
            <a:chOff x="3698747" y="1123188"/>
            <a:chExt cx="4898390" cy="3304540"/>
          </a:xfrm>
        </p:grpSpPr>
        <p:sp>
          <p:nvSpPr>
            <p:cNvPr id="5" name="object 5"/>
            <p:cNvSpPr/>
            <p:nvPr/>
          </p:nvSpPr>
          <p:spPr>
            <a:xfrm>
              <a:off x="3707891" y="1132332"/>
              <a:ext cx="4879848" cy="328573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703319" y="1127760"/>
              <a:ext cx="4889500" cy="3295015"/>
            </a:xfrm>
            <a:custGeom>
              <a:avLst/>
              <a:gdLst/>
              <a:ahLst/>
              <a:cxnLst/>
              <a:rect l="l" t="t" r="r" b="b"/>
              <a:pathLst>
                <a:path w="4889500" h="3295015">
                  <a:moveTo>
                    <a:pt x="0" y="0"/>
                  </a:moveTo>
                  <a:lnTo>
                    <a:pt x="4888991" y="0"/>
                  </a:lnTo>
                  <a:lnTo>
                    <a:pt x="4888991" y="3294888"/>
                  </a:lnTo>
                  <a:lnTo>
                    <a:pt x="0" y="3294888"/>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7" name="object 7"/>
          <p:cNvSpPr/>
          <p:nvPr/>
        </p:nvSpPr>
        <p:spPr>
          <a:xfrm>
            <a:off x="453136" y="5935471"/>
            <a:ext cx="3297936" cy="90627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66" y="370704"/>
            <a:ext cx="4432461"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6061455" y="0"/>
            <a:ext cx="5923280" cy="6858000"/>
            <a:chOff x="4546091" y="0"/>
            <a:chExt cx="4442460" cy="5143500"/>
          </a:xfrm>
        </p:grpSpPr>
        <p:sp>
          <p:nvSpPr>
            <p:cNvPr id="4" name="object 4"/>
            <p:cNvSpPr/>
            <p:nvPr/>
          </p:nvSpPr>
          <p:spPr>
            <a:xfrm>
              <a:off x="4555235" y="0"/>
              <a:ext cx="4417438" cy="514349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550663" y="761"/>
              <a:ext cx="4433570" cy="5142865"/>
            </a:xfrm>
            <a:custGeom>
              <a:avLst/>
              <a:gdLst/>
              <a:ahLst/>
              <a:cxnLst/>
              <a:rect l="l" t="t" r="r" b="b"/>
              <a:pathLst>
                <a:path w="4433570" h="5142865">
                  <a:moveTo>
                    <a:pt x="4433316" y="0"/>
                  </a:moveTo>
                  <a:lnTo>
                    <a:pt x="4433316" y="5142738"/>
                  </a:lnTo>
                </a:path>
                <a:path w="4433570" h="5142865">
                  <a:moveTo>
                    <a:pt x="0" y="5142738"/>
                  </a:moveTo>
                  <a:lnTo>
                    <a:pt x="0" y="0"/>
                  </a:lnTo>
                </a:path>
              </a:pathLst>
            </a:custGeom>
            <a:ln w="9144">
              <a:solidFill>
                <a:srgbClr val="394452"/>
              </a:solidFill>
            </a:ln>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453136" y="5935471"/>
            <a:ext cx="3297936" cy="90627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txBox="1"/>
          <p:nvPr/>
        </p:nvSpPr>
        <p:spPr>
          <a:xfrm>
            <a:off x="698728" y="6047711"/>
            <a:ext cx="2790613" cy="509541"/>
          </a:xfrm>
          <a:prstGeom prst="rect">
            <a:avLst/>
          </a:prstGeom>
        </p:spPr>
        <p:txBody>
          <a:bodyPr vert="horz" wrap="square" lIns="0" tIns="16933" rIns="0" bIns="0" rtlCol="0">
            <a:spAutoFit/>
          </a:bodyPr>
          <a:lstStyle/>
          <a:p>
            <a:pPr marL="16933" defTabSz="1219170">
              <a:spcBef>
                <a:spcPts val="133"/>
              </a:spcBef>
            </a:pPr>
            <a:r>
              <a:rPr sz="3200" spc="-433" dirty="0">
                <a:solidFill>
                  <a:srgbClr val="1A1A1A"/>
                </a:solidFill>
                <a:latin typeface="Arial Black"/>
                <a:cs typeface="Arial Black"/>
              </a:rPr>
              <a:t>Wave </a:t>
            </a:r>
            <a:r>
              <a:rPr sz="3200" spc="-413" dirty="0">
                <a:solidFill>
                  <a:srgbClr val="1A1A1A"/>
                </a:solidFill>
                <a:latin typeface="Arial Black"/>
                <a:cs typeface="Arial Black"/>
              </a:rPr>
              <a:t>2</a:t>
            </a:r>
            <a:r>
              <a:rPr sz="3200" spc="-53" dirty="0">
                <a:solidFill>
                  <a:srgbClr val="1A1A1A"/>
                </a:solidFill>
                <a:latin typeface="Arial Black"/>
                <a:cs typeface="Arial Black"/>
              </a:rPr>
              <a:t> </a:t>
            </a:r>
            <a:r>
              <a:rPr sz="3200" spc="-433" dirty="0">
                <a:solidFill>
                  <a:srgbClr val="1A1A1A"/>
                </a:solidFill>
                <a:latin typeface="Arial Black"/>
                <a:cs typeface="Arial Black"/>
              </a:rPr>
              <a:t>Feature</a:t>
            </a:r>
            <a:endParaRPr sz="3200">
              <a:solidFill>
                <a:prstClr val="black"/>
              </a:solidFill>
              <a:latin typeface="Arial Black"/>
              <a:cs typeface="Arial Black"/>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303208"/>
            <a:ext cx="4350359"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987551" y="1450849"/>
            <a:ext cx="10217573" cy="3956473"/>
            <a:chOff x="740663" y="1088136"/>
            <a:chExt cx="7663180" cy="2967355"/>
          </a:xfrm>
        </p:grpSpPr>
        <p:sp>
          <p:nvSpPr>
            <p:cNvPr id="4" name="object 4"/>
            <p:cNvSpPr/>
            <p:nvPr/>
          </p:nvSpPr>
          <p:spPr>
            <a:xfrm>
              <a:off x="749807" y="1097280"/>
              <a:ext cx="7644383" cy="294893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745235" y="1092708"/>
              <a:ext cx="7653655" cy="2958465"/>
            </a:xfrm>
            <a:custGeom>
              <a:avLst/>
              <a:gdLst/>
              <a:ahLst/>
              <a:cxnLst/>
              <a:rect l="l" t="t" r="r" b="b"/>
              <a:pathLst>
                <a:path w="7653655" h="2958465">
                  <a:moveTo>
                    <a:pt x="0" y="0"/>
                  </a:moveTo>
                  <a:lnTo>
                    <a:pt x="7653528" y="0"/>
                  </a:lnTo>
                  <a:lnTo>
                    <a:pt x="7653528" y="2958084"/>
                  </a:lnTo>
                  <a:lnTo>
                    <a:pt x="0" y="295808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824" y="297552"/>
            <a:ext cx="7979104"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97408" y="1304545"/>
            <a:ext cx="10997353" cy="4808220"/>
            <a:chOff x="448055" y="978408"/>
            <a:chExt cx="8248015" cy="3606165"/>
          </a:xfrm>
        </p:grpSpPr>
        <p:sp>
          <p:nvSpPr>
            <p:cNvPr id="4" name="object 4"/>
            <p:cNvSpPr/>
            <p:nvPr/>
          </p:nvSpPr>
          <p:spPr>
            <a:xfrm>
              <a:off x="457199" y="987552"/>
              <a:ext cx="8229600" cy="358749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52627" y="982980"/>
              <a:ext cx="8239125" cy="3596640"/>
            </a:xfrm>
            <a:custGeom>
              <a:avLst/>
              <a:gdLst/>
              <a:ahLst/>
              <a:cxnLst/>
              <a:rect l="l" t="t" r="r" b="b"/>
              <a:pathLst>
                <a:path w="8239125" h="3596640">
                  <a:moveTo>
                    <a:pt x="0" y="0"/>
                  </a:moveTo>
                  <a:lnTo>
                    <a:pt x="8238744" y="0"/>
                  </a:lnTo>
                  <a:lnTo>
                    <a:pt x="8238744" y="3596640"/>
                  </a:lnTo>
                  <a:lnTo>
                    <a:pt x="0" y="3596640"/>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1280" y="297552"/>
            <a:ext cx="8838248"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473603" y="1206330"/>
            <a:ext cx="201507" cy="3350747"/>
          </a:xfrm>
          <a:prstGeom prst="rect">
            <a:avLst/>
          </a:prstGeom>
        </p:spPr>
        <p:txBody>
          <a:bodyPr vert="horz" wrap="square" lIns="0" tIns="270087" rIns="0" bIns="0" rtlCol="0">
            <a:spAutoFit/>
          </a:bodyPr>
          <a:lstStyle/>
          <a:p>
            <a:pPr marL="16933" defTabSz="1219170">
              <a:spcBef>
                <a:spcPts val="2127"/>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000"/>
              </a:spcBef>
            </a:pPr>
            <a:r>
              <a:rPr sz="2867" dirty="0">
                <a:solidFill>
                  <a:srgbClr val="292929"/>
                </a:solidFill>
                <a:latin typeface="Wingdings"/>
                <a:cs typeface="Wingdings"/>
              </a:rPr>
              <a:t></a:t>
            </a:r>
            <a:endParaRPr sz="2867">
              <a:solidFill>
                <a:prstClr val="black"/>
              </a:solidFill>
              <a:latin typeface="Wingdings"/>
              <a:cs typeface="Wingdings"/>
            </a:endParaRPr>
          </a:p>
          <a:p>
            <a:pPr marL="16933" defTabSz="1219170">
              <a:spcBef>
                <a:spcPts val="2000"/>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endParaRPr sz="3200">
              <a:solidFill>
                <a:prstClr val="black"/>
              </a:solidFill>
              <a:latin typeface="Wingdings"/>
              <a:cs typeface="Wingdings"/>
            </a:endParaRPr>
          </a:p>
          <a:p>
            <a:pPr marL="16933" defTabSz="1219170">
              <a:spcBef>
                <a:spcPts val="2413"/>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4" name="object 4"/>
          <p:cNvSpPr/>
          <p:nvPr/>
        </p:nvSpPr>
        <p:spPr>
          <a:xfrm>
            <a:off x="1116307" y="1540153"/>
            <a:ext cx="9647112" cy="3962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140714" y="2227867"/>
            <a:ext cx="8184175" cy="39944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15910" y="2921913"/>
            <a:ext cx="10143020" cy="39629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25236" y="3406428"/>
            <a:ext cx="7758581" cy="39945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31790" y="4100473"/>
            <a:ext cx="10572444" cy="39629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194" y="1023485"/>
            <a:ext cx="4868333" cy="5433133"/>
          </a:xfrm>
          <a:prstGeom prst="rect">
            <a:avLst/>
          </a:prstGeom>
        </p:spPr>
        <p:txBody>
          <a:bodyPr vert="horz" wrap="square" lIns="0" tIns="16933" rIns="0" bIns="0" rtlCol="0">
            <a:spAutoFit/>
          </a:bodyPr>
          <a:lstStyle/>
          <a:p>
            <a:pPr marL="629904" indent="-613818" defTabSz="1219170">
              <a:spcBef>
                <a:spcPts val="133"/>
              </a:spcBef>
              <a:buClr>
                <a:srgbClr val="292929"/>
              </a:buClr>
              <a:buSzPct val="88888"/>
              <a:buFont typeface="Wingdings"/>
              <a:buChar char=""/>
              <a:tabLst>
                <a:tab pos="629904" algn="l"/>
                <a:tab pos="630751" algn="l"/>
              </a:tabLst>
            </a:pPr>
            <a:r>
              <a:rPr sz="2400" dirty="0">
                <a:solidFill>
                  <a:srgbClr val="292929"/>
                </a:solidFill>
                <a:latin typeface="+mj-lt"/>
                <a:cs typeface="Arial Black"/>
              </a:rPr>
              <a:t>Customize by changing the SiteMap</a:t>
            </a:r>
            <a:endParaRPr sz="2400" dirty="0">
              <a:solidFill>
                <a:prstClr val="black"/>
              </a:solidFill>
              <a:latin typeface="+mj-lt"/>
              <a:cs typeface="Arial Black"/>
            </a:endParaRPr>
          </a:p>
          <a:p>
            <a:pPr marL="629904" marR="115144" indent="-613818" defTabSz="1219170">
              <a:lnSpc>
                <a:spcPct val="150000"/>
              </a:lnSpc>
              <a:spcBef>
                <a:spcPts val="573"/>
              </a:spcBef>
              <a:buSzPct val="88888"/>
              <a:buFont typeface="Wingdings"/>
              <a:buChar char=""/>
              <a:tabLst>
                <a:tab pos="629904" algn="l"/>
                <a:tab pos="630751" algn="l"/>
              </a:tabLst>
            </a:pPr>
            <a:r>
              <a:rPr sz="2400" dirty="0">
                <a:solidFill>
                  <a:srgbClr val="292929"/>
                </a:solidFill>
                <a:latin typeface="+mj-lt"/>
                <a:cs typeface="Arial Black"/>
              </a:rPr>
              <a:t>Navigation is a result of the merged  SiteMap from all solutions</a:t>
            </a:r>
            <a:endParaRPr sz="2400" dirty="0">
              <a:solidFill>
                <a:prstClr val="black"/>
              </a:solidFill>
              <a:latin typeface="+mj-lt"/>
              <a:cs typeface="Arial Black"/>
            </a:endParaRPr>
          </a:p>
          <a:p>
            <a:pPr marL="629904" indent="-613818" defTabSz="1219170">
              <a:spcBef>
                <a:spcPts val="2013"/>
              </a:spcBef>
              <a:buSzPct val="88888"/>
              <a:buFont typeface="Wingdings"/>
              <a:buChar char=""/>
              <a:tabLst>
                <a:tab pos="629904" algn="l"/>
                <a:tab pos="630751" algn="l"/>
              </a:tabLst>
            </a:pPr>
            <a:r>
              <a:rPr sz="2400" dirty="0">
                <a:solidFill>
                  <a:srgbClr val="292929"/>
                </a:solidFill>
                <a:latin typeface="+mj-lt"/>
                <a:cs typeface="Arial Black"/>
              </a:rPr>
              <a:t>Area and groups are containers</a:t>
            </a:r>
            <a:endParaRPr sz="2400" dirty="0">
              <a:solidFill>
                <a:prstClr val="black"/>
              </a:solidFill>
              <a:latin typeface="+mj-lt"/>
              <a:cs typeface="Arial Black"/>
            </a:endParaRPr>
          </a:p>
          <a:p>
            <a:pPr marL="629904" marR="782300" indent="-613818" defTabSz="1219170">
              <a:lnSpc>
                <a:spcPct val="150000"/>
              </a:lnSpc>
              <a:spcBef>
                <a:spcPts val="579"/>
              </a:spcBef>
              <a:buSzPct val="88888"/>
              <a:buFont typeface="Wingdings"/>
              <a:buChar char=""/>
              <a:tabLst>
                <a:tab pos="629904" algn="l"/>
                <a:tab pos="630751" algn="l"/>
              </a:tabLst>
            </a:pPr>
            <a:r>
              <a:rPr sz="2400" dirty="0">
                <a:solidFill>
                  <a:srgbClr val="292929"/>
                </a:solidFill>
                <a:latin typeface="+mj-lt"/>
                <a:cs typeface="Arial Black"/>
              </a:rPr>
              <a:t>Subareas point to entity , web  resource or URLs</a:t>
            </a:r>
            <a:endParaRPr sz="2400" dirty="0">
              <a:solidFill>
                <a:prstClr val="black"/>
              </a:solidFill>
              <a:latin typeface="+mj-lt"/>
              <a:cs typeface="Arial Black"/>
            </a:endParaRPr>
          </a:p>
          <a:p>
            <a:pPr marL="629904" marR="82971" indent="-613818" defTabSz="1219170">
              <a:lnSpc>
                <a:spcPct val="150000"/>
              </a:lnSpc>
              <a:spcBef>
                <a:spcPts val="573"/>
              </a:spcBef>
              <a:buSzPct val="88888"/>
              <a:buFont typeface="Wingdings"/>
              <a:buChar char=""/>
              <a:tabLst>
                <a:tab pos="629904" algn="l"/>
                <a:tab pos="630751" algn="l"/>
              </a:tabLst>
            </a:pPr>
            <a:r>
              <a:rPr sz="2400" dirty="0">
                <a:solidFill>
                  <a:srgbClr val="292929"/>
                </a:solidFill>
                <a:latin typeface="+mj-lt"/>
                <a:cs typeface="Arial Black"/>
              </a:rPr>
              <a:t>Security will trim items, can also trim  by removing item</a:t>
            </a:r>
            <a:endParaRPr sz="2400" dirty="0">
              <a:solidFill>
                <a:prstClr val="black"/>
              </a:solidFill>
              <a:latin typeface="+mj-lt"/>
              <a:cs typeface="Arial Black"/>
            </a:endParaRPr>
          </a:p>
        </p:txBody>
      </p:sp>
      <p:sp>
        <p:nvSpPr>
          <p:cNvPr id="3" name="object 3"/>
          <p:cNvSpPr/>
          <p:nvPr/>
        </p:nvSpPr>
        <p:spPr>
          <a:xfrm>
            <a:off x="332780" y="467749"/>
            <a:ext cx="6024993"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6256" y="1574783"/>
            <a:ext cx="4281593" cy="392853"/>
          </a:xfrm>
          <a:custGeom>
            <a:avLst/>
            <a:gdLst/>
            <a:ahLst/>
            <a:cxnLst/>
            <a:rect l="l" t="t" r="r" b="b"/>
            <a:pathLst>
              <a:path w="3211195" h="294640">
                <a:moveTo>
                  <a:pt x="3211068" y="0"/>
                </a:moveTo>
                <a:lnTo>
                  <a:pt x="0" y="0"/>
                </a:lnTo>
                <a:lnTo>
                  <a:pt x="0" y="294144"/>
                </a:lnTo>
                <a:lnTo>
                  <a:pt x="3211068" y="294144"/>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5" name="object 5"/>
          <p:cNvSpPr txBox="1"/>
          <p:nvPr/>
        </p:nvSpPr>
        <p:spPr>
          <a:xfrm>
            <a:off x="1162031" y="1594697"/>
            <a:ext cx="1989667"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Site Map Structure</a:t>
            </a:r>
            <a:endParaRPr sz="2000">
              <a:solidFill>
                <a:prstClr val="black"/>
              </a:solidFill>
              <a:cs typeface="Arial Black"/>
            </a:endParaRPr>
          </a:p>
        </p:txBody>
      </p:sp>
      <p:sp>
        <p:nvSpPr>
          <p:cNvPr id="6" name="object 6"/>
          <p:cNvSpPr/>
          <p:nvPr/>
        </p:nvSpPr>
        <p:spPr>
          <a:xfrm>
            <a:off x="16256" y="2381504"/>
            <a:ext cx="4281593" cy="1721273"/>
          </a:xfrm>
          <a:custGeom>
            <a:avLst/>
            <a:gdLst/>
            <a:ahLst/>
            <a:cxnLst/>
            <a:rect l="l" t="t" r="r" b="b"/>
            <a:pathLst>
              <a:path w="3211195" h="1290955">
                <a:moveTo>
                  <a:pt x="3211068" y="0"/>
                </a:moveTo>
                <a:lnTo>
                  <a:pt x="0" y="0"/>
                </a:lnTo>
                <a:lnTo>
                  <a:pt x="0" y="1290828"/>
                </a:lnTo>
                <a:lnTo>
                  <a:pt x="3211068" y="1290828"/>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7" name="object 7"/>
          <p:cNvSpPr txBox="1"/>
          <p:nvPr/>
        </p:nvSpPr>
        <p:spPr>
          <a:xfrm>
            <a:off x="556769" y="3001265"/>
            <a:ext cx="1223433" cy="327440"/>
          </a:xfrm>
          <a:prstGeom prst="rect">
            <a:avLst/>
          </a:prstGeom>
          <a:solidFill>
            <a:srgbClr val="0070BB"/>
          </a:solidFill>
        </p:spPr>
        <p:txBody>
          <a:bodyPr vert="horz" wrap="square" lIns="0" tIns="19473" rIns="0" bIns="0" rtlCol="0">
            <a:spAutoFit/>
          </a:bodyPr>
          <a:lstStyle/>
          <a:p>
            <a:pPr marL="178642" defTabSz="1219170">
              <a:spcBef>
                <a:spcPts val="153"/>
              </a:spcBef>
            </a:pPr>
            <a:r>
              <a:rPr sz="2000" dirty="0">
                <a:solidFill>
                  <a:srgbClr val="FFFFFF"/>
                </a:solidFill>
                <a:cs typeface="Arial Black"/>
              </a:rPr>
              <a:t>Subarea</a:t>
            </a:r>
            <a:endParaRPr sz="2000">
              <a:solidFill>
                <a:prstClr val="black"/>
              </a:solidFill>
              <a:cs typeface="Arial Black"/>
            </a:endParaRPr>
          </a:p>
        </p:txBody>
      </p:sp>
      <p:sp>
        <p:nvSpPr>
          <p:cNvPr id="8" name="object 8"/>
          <p:cNvSpPr txBox="1"/>
          <p:nvPr/>
        </p:nvSpPr>
        <p:spPr>
          <a:xfrm>
            <a:off x="546608" y="3570223"/>
            <a:ext cx="1223433" cy="327439"/>
          </a:xfrm>
          <a:prstGeom prst="rect">
            <a:avLst/>
          </a:prstGeom>
          <a:solidFill>
            <a:srgbClr val="0070BB"/>
          </a:solidFill>
        </p:spPr>
        <p:txBody>
          <a:bodyPr vert="horz" wrap="square" lIns="0" tIns="19472" rIns="0" bIns="0" rtlCol="0">
            <a:spAutoFit/>
          </a:bodyPr>
          <a:lstStyle/>
          <a:p>
            <a:pPr marL="179489" defTabSz="1219170">
              <a:spcBef>
                <a:spcPts val="152"/>
              </a:spcBef>
            </a:pPr>
            <a:r>
              <a:rPr sz="2000" dirty="0">
                <a:solidFill>
                  <a:srgbClr val="FFFFFF"/>
                </a:solidFill>
                <a:cs typeface="Arial Black"/>
              </a:rPr>
              <a:t>Subarea</a:t>
            </a:r>
            <a:endParaRPr sz="2000">
              <a:solidFill>
                <a:prstClr val="black"/>
              </a:solidFill>
              <a:cs typeface="Arial Black"/>
            </a:endParaRPr>
          </a:p>
        </p:txBody>
      </p:sp>
      <p:sp>
        <p:nvSpPr>
          <p:cNvPr id="9" name="object 9"/>
          <p:cNvSpPr txBox="1"/>
          <p:nvPr/>
        </p:nvSpPr>
        <p:spPr>
          <a:xfrm>
            <a:off x="398272" y="2702561"/>
            <a:ext cx="1520613" cy="269561"/>
          </a:xfrm>
          <a:prstGeom prst="rect">
            <a:avLst/>
          </a:prstGeom>
          <a:solidFill>
            <a:srgbClr val="373737"/>
          </a:solidFill>
        </p:spPr>
        <p:txBody>
          <a:bodyPr vert="horz" wrap="square" lIns="0" tIns="0" rIns="0" bIns="0" rtlCol="0">
            <a:spAutoFit/>
          </a:bodyPr>
          <a:lstStyle/>
          <a:p>
            <a:pPr marL="420783" defTabSz="1219170">
              <a:lnSpc>
                <a:spcPts val="2140"/>
              </a:lnSpc>
            </a:pPr>
            <a:r>
              <a:rPr sz="2000" dirty="0">
                <a:solidFill>
                  <a:srgbClr val="FFFFFF"/>
                </a:solidFill>
                <a:cs typeface="Arial Black"/>
              </a:rPr>
              <a:t>Group</a:t>
            </a:r>
            <a:endParaRPr sz="2000" dirty="0">
              <a:solidFill>
                <a:prstClr val="black"/>
              </a:solidFill>
              <a:cs typeface="Arial Black"/>
            </a:endParaRPr>
          </a:p>
        </p:txBody>
      </p:sp>
      <p:sp>
        <p:nvSpPr>
          <p:cNvPr id="10" name="object 10"/>
          <p:cNvSpPr txBox="1"/>
          <p:nvPr/>
        </p:nvSpPr>
        <p:spPr>
          <a:xfrm>
            <a:off x="2460753" y="3001265"/>
            <a:ext cx="1221740" cy="327440"/>
          </a:xfrm>
          <a:prstGeom prst="rect">
            <a:avLst/>
          </a:prstGeom>
          <a:solidFill>
            <a:srgbClr val="0070BB"/>
          </a:solidFill>
        </p:spPr>
        <p:txBody>
          <a:bodyPr vert="horz" wrap="square" lIns="0" tIns="19473" rIns="0" bIns="0" rtlCol="0">
            <a:spAutoFit/>
          </a:bodyPr>
          <a:lstStyle/>
          <a:p>
            <a:pPr marL="177796" defTabSz="1219170">
              <a:spcBef>
                <a:spcPts val="153"/>
              </a:spcBef>
            </a:pPr>
            <a:r>
              <a:rPr sz="2000" dirty="0">
                <a:solidFill>
                  <a:srgbClr val="FFFFFF"/>
                </a:solidFill>
                <a:cs typeface="Arial Black"/>
              </a:rPr>
              <a:t>Subarea</a:t>
            </a:r>
            <a:endParaRPr sz="2000">
              <a:solidFill>
                <a:prstClr val="black"/>
              </a:solidFill>
              <a:cs typeface="Arial Black"/>
            </a:endParaRPr>
          </a:p>
        </p:txBody>
      </p:sp>
      <p:sp>
        <p:nvSpPr>
          <p:cNvPr id="11" name="object 11"/>
          <p:cNvSpPr txBox="1"/>
          <p:nvPr/>
        </p:nvSpPr>
        <p:spPr>
          <a:xfrm>
            <a:off x="2450593" y="3570223"/>
            <a:ext cx="1223433" cy="327439"/>
          </a:xfrm>
          <a:prstGeom prst="rect">
            <a:avLst/>
          </a:prstGeom>
          <a:solidFill>
            <a:srgbClr val="0070BB"/>
          </a:solidFill>
        </p:spPr>
        <p:txBody>
          <a:bodyPr vert="horz" wrap="square" lIns="0" tIns="19472" rIns="0" bIns="0" rtlCol="0">
            <a:spAutoFit/>
          </a:bodyPr>
          <a:lstStyle/>
          <a:p>
            <a:pPr marL="178642" defTabSz="1219170">
              <a:spcBef>
                <a:spcPts val="152"/>
              </a:spcBef>
            </a:pPr>
            <a:r>
              <a:rPr sz="2000" dirty="0">
                <a:solidFill>
                  <a:srgbClr val="FFFFFF"/>
                </a:solidFill>
                <a:cs typeface="Arial Black"/>
              </a:rPr>
              <a:t>Subarea</a:t>
            </a:r>
            <a:endParaRPr sz="2000">
              <a:solidFill>
                <a:prstClr val="black"/>
              </a:solidFill>
              <a:cs typeface="Arial Black"/>
            </a:endParaRPr>
          </a:p>
        </p:txBody>
      </p:sp>
      <p:sp>
        <p:nvSpPr>
          <p:cNvPr id="12" name="object 12"/>
          <p:cNvSpPr txBox="1"/>
          <p:nvPr/>
        </p:nvSpPr>
        <p:spPr>
          <a:xfrm>
            <a:off x="2302256" y="2702561"/>
            <a:ext cx="1520613" cy="269561"/>
          </a:xfrm>
          <a:prstGeom prst="rect">
            <a:avLst/>
          </a:prstGeom>
          <a:solidFill>
            <a:srgbClr val="373737"/>
          </a:solidFill>
        </p:spPr>
        <p:txBody>
          <a:bodyPr vert="horz" wrap="square" lIns="0" tIns="0" rIns="0" bIns="0" rtlCol="0">
            <a:spAutoFit/>
          </a:bodyPr>
          <a:lstStyle/>
          <a:p>
            <a:pPr marL="420783" defTabSz="1219170">
              <a:lnSpc>
                <a:spcPts val="2140"/>
              </a:lnSpc>
            </a:pPr>
            <a:r>
              <a:rPr sz="2000" dirty="0">
                <a:solidFill>
                  <a:srgbClr val="FFFFFF"/>
                </a:solidFill>
                <a:cs typeface="Arial Black"/>
              </a:rPr>
              <a:t>Group</a:t>
            </a:r>
            <a:endParaRPr sz="2000">
              <a:solidFill>
                <a:prstClr val="black"/>
              </a:solidFill>
              <a:cs typeface="Arial Black"/>
            </a:endParaRPr>
          </a:p>
        </p:txBody>
      </p:sp>
      <p:sp>
        <p:nvSpPr>
          <p:cNvPr id="13" name="object 13"/>
          <p:cNvSpPr txBox="1"/>
          <p:nvPr/>
        </p:nvSpPr>
        <p:spPr>
          <a:xfrm>
            <a:off x="1764081" y="2319054"/>
            <a:ext cx="527473"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Area</a:t>
            </a:r>
            <a:endParaRPr sz="2000">
              <a:solidFill>
                <a:prstClr val="black"/>
              </a:solidFill>
              <a:cs typeface="Arial Black"/>
            </a:endParaRPr>
          </a:p>
        </p:txBody>
      </p:sp>
      <p:sp>
        <p:nvSpPr>
          <p:cNvPr id="14" name="object 14"/>
          <p:cNvSpPr/>
          <p:nvPr/>
        </p:nvSpPr>
        <p:spPr>
          <a:xfrm>
            <a:off x="16256" y="4360671"/>
            <a:ext cx="4281593" cy="1723813"/>
          </a:xfrm>
          <a:custGeom>
            <a:avLst/>
            <a:gdLst/>
            <a:ahLst/>
            <a:cxnLst/>
            <a:rect l="l" t="t" r="r" b="b"/>
            <a:pathLst>
              <a:path w="3211195" h="1292860">
                <a:moveTo>
                  <a:pt x="3211068" y="0"/>
                </a:moveTo>
                <a:lnTo>
                  <a:pt x="0" y="0"/>
                </a:lnTo>
                <a:lnTo>
                  <a:pt x="0" y="1292352"/>
                </a:lnTo>
                <a:lnTo>
                  <a:pt x="3211068" y="1292352"/>
                </a:lnTo>
                <a:lnTo>
                  <a:pt x="3211068"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15" name="object 15"/>
          <p:cNvSpPr txBox="1"/>
          <p:nvPr/>
        </p:nvSpPr>
        <p:spPr>
          <a:xfrm>
            <a:off x="556769" y="4982463"/>
            <a:ext cx="1223433" cy="326585"/>
          </a:xfrm>
          <a:prstGeom prst="rect">
            <a:avLst/>
          </a:prstGeom>
          <a:solidFill>
            <a:srgbClr val="0070BB"/>
          </a:solidFill>
        </p:spPr>
        <p:txBody>
          <a:bodyPr vert="horz" wrap="square" lIns="0" tIns="18627" rIns="0" bIns="0" rtlCol="0">
            <a:spAutoFit/>
          </a:bodyPr>
          <a:lstStyle/>
          <a:p>
            <a:pPr marL="178642"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6" name="object 16"/>
          <p:cNvSpPr txBox="1"/>
          <p:nvPr/>
        </p:nvSpPr>
        <p:spPr>
          <a:xfrm>
            <a:off x="546608" y="5551423"/>
            <a:ext cx="1223433" cy="326585"/>
          </a:xfrm>
          <a:prstGeom prst="rect">
            <a:avLst/>
          </a:prstGeom>
          <a:solidFill>
            <a:srgbClr val="0070BB"/>
          </a:solidFill>
        </p:spPr>
        <p:txBody>
          <a:bodyPr vert="horz" wrap="square" lIns="0" tIns="18627" rIns="0" bIns="0" rtlCol="0">
            <a:spAutoFit/>
          </a:bodyPr>
          <a:lstStyle/>
          <a:p>
            <a:pPr marL="179489"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7" name="object 17"/>
          <p:cNvSpPr txBox="1"/>
          <p:nvPr/>
        </p:nvSpPr>
        <p:spPr>
          <a:xfrm>
            <a:off x="398272" y="4683761"/>
            <a:ext cx="1520613" cy="269561"/>
          </a:xfrm>
          <a:prstGeom prst="rect">
            <a:avLst/>
          </a:prstGeom>
          <a:solidFill>
            <a:srgbClr val="373737"/>
          </a:solidFill>
        </p:spPr>
        <p:txBody>
          <a:bodyPr vert="horz" wrap="square" lIns="0" tIns="0" rIns="0" bIns="0" rtlCol="0">
            <a:spAutoFit/>
          </a:bodyPr>
          <a:lstStyle/>
          <a:p>
            <a:pPr marL="420783" defTabSz="1219170">
              <a:lnSpc>
                <a:spcPts val="2133"/>
              </a:lnSpc>
            </a:pPr>
            <a:r>
              <a:rPr sz="2000" dirty="0">
                <a:solidFill>
                  <a:srgbClr val="FFFFFF"/>
                </a:solidFill>
                <a:cs typeface="Arial Black"/>
              </a:rPr>
              <a:t>Group</a:t>
            </a:r>
            <a:endParaRPr sz="2000">
              <a:solidFill>
                <a:prstClr val="black"/>
              </a:solidFill>
              <a:cs typeface="Arial Black"/>
            </a:endParaRPr>
          </a:p>
        </p:txBody>
      </p:sp>
      <p:sp>
        <p:nvSpPr>
          <p:cNvPr id="18" name="object 18"/>
          <p:cNvSpPr txBox="1"/>
          <p:nvPr/>
        </p:nvSpPr>
        <p:spPr>
          <a:xfrm>
            <a:off x="2460753" y="4982463"/>
            <a:ext cx="1221740" cy="326585"/>
          </a:xfrm>
          <a:prstGeom prst="rect">
            <a:avLst/>
          </a:prstGeom>
          <a:solidFill>
            <a:srgbClr val="0070BB"/>
          </a:solidFill>
        </p:spPr>
        <p:txBody>
          <a:bodyPr vert="horz" wrap="square" lIns="0" tIns="18627" rIns="0" bIns="0" rtlCol="0">
            <a:spAutoFit/>
          </a:bodyPr>
          <a:lstStyle/>
          <a:p>
            <a:pPr marL="177796"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19" name="object 19"/>
          <p:cNvSpPr txBox="1"/>
          <p:nvPr/>
        </p:nvSpPr>
        <p:spPr>
          <a:xfrm>
            <a:off x="2450593" y="5551423"/>
            <a:ext cx="1223433" cy="326585"/>
          </a:xfrm>
          <a:prstGeom prst="rect">
            <a:avLst/>
          </a:prstGeom>
          <a:solidFill>
            <a:srgbClr val="0070BB"/>
          </a:solidFill>
        </p:spPr>
        <p:txBody>
          <a:bodyPr vert="horz" wrap="square" lIns="0" tIns="18627" rIns="0" bIns="0" rtlCol="0">
            <a:spAutoFit/>
          </a:bodyPr>
          <a:lstStyle/>
          <a:p>
            <a:pPr marL="178642" defTabSz="1219170">
              <a:spcBef>
                <a:spcPts val="147"/>
              </a:spcBef>
            </a:pPr>
            <a:r>
              <a:rPr sz="2000" dirty="0">
                <a:solidFill>
                  <a:srgbClr val="FFFFFF"/>
                </a:solidFill>
                <a:cs typeface="Arial Black"/>
              </a:rPr>
              <a:t>Subarea</a:t>
            </a:r>
            <a:endParaRPr sz="2000">
              <a:solidFill>
                <a:prstClr val="black"/>
              </a:solidFill>
              <a:cs typeface="Arial Black"/>
            </a:endParaRPr>
          </a:p>
        </p:txBody>
      </p:sp>
      <p:sp>
        <p:nvSpPr>
          <p:cNvPr id="20" name="object 20"/>
          <p:cNvSpPr txBox="1"/>
          <p:nvPr/>
        </p:nvSpPr>
        <p:spPr>
          <a:xfrm>
            <a:off x="2302256" y="4683761"/>
            <a:ext cx="1520613" cy="269561"/>
          </a:xfrm>
          <a:prstGeom prst="rect">
            <a:avLst/>
          </a:prstGeom>
          <a:solidFill>
            <a:srgbClr val="373737"/>
          </a:solidFill>
        </p:spPr>
        <p:txBody>
          <a:bodyPr vert="horz" wrap="square" lIns="0" tIns="0" rIns="0" bIns="0" rtlCol="0">
            <a:spAutoFit/>
          </a:bodyPr>
          <a:lstStyle/>
          <a:p>
            <a:pPr marL="420783" defTabSz="1219170">
              <a:lnSpc>
                <a:spcPts val="2133"/>
              </a:lnSpc>
            </a:pPr>
            <a:r>
              <a:rPr sz="2000" dirty="0">
                <a:solidFill>
                  <a:srgbClr val="FFFFFF"/>
                </a:solidFill>
                <a:cs typeface="Arial Black"/>
              </a:rPr>
              <a:t>Group</a:t>
            </a:r>
            <a:endParaRPr sz="2000">
              <a:solidFill>
                <a:prstClr val="black"/>
              </a:solidFill>
              <a:cs typeface="Arial Black"/>
            </a:endParaRPr>
          </a:p>
        </p:txBody>
      </p:sp>
      <p:sp>
        <p:nvSpPr>
          <p:cNvPr id="21" name="object 21"/>
          <p:cNvSpPr txBox="1"/>
          <p:nvPr/>
        </p:nvSpPr>
        <p:spPr>
          <a:xfrm>
            <a:off x="1764081" y="4299947"/>
            <a:ext cx="527473" cy="324875"/>
          </a:xfrm>
          <a:prstGeom prst="rect">
            <a:avLst/>
          </a:prstGeom>
        </p:spPr>
        <p:txBody>
          <a:bodyPr vert="horz" wrap="square" lIns="0" tIns="16933" rIns="0" bIns="0" rtlCol="0">
            <a:spAutoFit/>
          </a:bodyPr>
          <a:lstStyle/>
          <a:p>
            <a:pPr marL="16933" defTabSz="1219170">
              <a:spcBef>
                <a:spcPts val="133"/>
              </a:spcBef>
            </a:pPr>
            <a:r>
              <a:rPr sz="2000" dirty="0">
                <a:solidFill>
                  <a:srgbClr val="FFFFFF"/>
                </a:solidFill>
                <a:cs typeface="Arial Black"/>
              </a:rPr>
              <a:t>Area</a:t>
            </a:r>
            <a:endParaRPr sz="2000">
              <a:solidFill>
                <a:prstClr val="black"/>
              </a:solidFill>
              <a:cs typeface="Arial Black"/>
            </a:endParaRPr>
          </a:p>
        </p:txBody>
      </p:sp>
      <p:sp>
        <p:nvSpPr>
          <p:cNvPr id="22" name="object 22"/>
          <p:cNvSpPr/>
          <p:nvPr/>
        </p:nvSpPr>
        <p:spPr>
          <a:xfrm>
            <a:off x="14223" y="1966976"/>
            <a:ext cx="215900" cy="4030133"/>
          </a:xfrm>
          <a:custGeom>
            <a:avLst/>
            <a:gdLst/>
            <a:ahLst/>
            <a:cxnLst/>
            <a:rect l="l" t="t" r="r" b="b"/>
            <a:pathLst>
              <a:path w="161925" h="3022600">
                <a:moveTo>
                  <a:pt x="161556" y="0"/>
                </a:moveTo>
                <a:lnTo>
                  <a:pt x="0" y="0"/>
                </a:lnTo>
                <a:lnTo>
                  <a:pt x="0" y="3022092"/>
                </a:lnTo>
                <a:lnTo>
                  <a:pt x="161556" y="3022092"/>
                </a:lnTo>
                <a:lnTo>
                  <a:pt x="161556" y="0"/>
                </a:lnTo>
                <a:close/>
              </a:path>
            </a:pathLst>
          </a:custGeom>
          <a:solidFill>
            <a:srgbClr val="0070BB"/>
          </a:solidFill>
        </p:spPr>
        <p:txBody>
          <a:bodyPr wrap="square" lIns="0" tIns="0" rIns="0" bIns="0" rtlCol="0"/>
          <a:lstStyle/>
          <a:p>
            <a:pPr defTabSz="1219170"/>
            <a:endParaRPr sz="2400">
              <a:solidFill>
                <a:prstClr val="black"/>
              </a:solidFill>
            </a:endParaRPr>
          </a:p>
        </p:txBody>
      </p:sp>
      <p:sp>
        <p:nvSpPr>
          <p:cNvPr id="23" name="object 23"/>
          <p:cNvSpPr/>
          <p:nvPr/>
        </p:nvSpPr>
        <p:spPr>
          <a:xfrm>
            <a:off x="4419600" y="2021840"/>
            <a:ext cx="2706624" cy="358038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8280" y="290999"/>
            <a:ext cx="8767851" cy="601251"/>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473603" y="1468458"/>
            <a:ext cx="257387" cy="3515492"/>
          </a:xfrm>
          <a:prstGeom prst="rect">
            <a:avLst/>
          </a:prstGeom>
        </p:spPr>
        <p:txBody>
          <a:bodyPr vert="horz" wrap="square" lIns="0" tIns="22013" rIns="0" bIns="0" rtlCol="0">
            <a:spAutoFit/>
          </a:bodyPr>
          <a:lstStyle/>
          <a:p>
            <a:pPr marL="16933" defTabSz="1219170">
              <a:spcBef>
                <a:spcPts val="173"/>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a:p>
            <a:pPr marL="16933" defTabSz="1219170">
              <a:spcBef>
                <a:spcPts val="2960"/>
              </a:spcBef>
            </a:pPr>
            <a:r>
              <a:rPr sz="3800" spc="13" dirty="0">
                <a:solidFill>
                  <a:srgbClr val="292929"/>
                </a:solidFill>
                <a:latin typeface="Wingdings"/>
                <a:cs typeface="Wingdings"/>
              </a:rPr>
              <a:t></a:t>
            </a:r>
            <a:endParaRPr sz="3800">
              <a:solidFill>
                <a:prstClr val="black"/>
              </a:solidFill>
              <a:latin typeface="Wingdings"/>
              <a:cs typeface="Wingdings"/>
            </a:endParaRPr>
          </a:p>
        </p:txBody>
      </p:sp>
      <p:sp>
        <p:nvSpPr>
          <p:cNvPr id="4" name="object 4"/>
          <p:cNvSpPr/>
          <p:nvPr/>
        </p:nvSpPr>
        <p:spPr>
          <a:xfrm>
            <a:off x="1141024" y="1571465"/>
            <a:ext cx="1377672" cy="40822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119835" y="2526505"/>
            <a:ext cx="3166787" cy="40822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17718" y="3477311"/>
            <a:ext cx="2200393" cy="41246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52956" y="4432350"/>
            <a:ext cx="4770171" cy="4124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255098"/>
            <a:ext cx="11229340" cy="3283870"/>
          </a:xfrm>
          <a:prstGeom prst="rect">
            <a:avLst/>
          </a:prstGeom>
        </p:spPr>
        <p:txBody>
          <a:bodyPr vert="horz" wrap="square" lIns="0" tIns="79587" rIns="0" bIns="0" rtlCol="0">
            <a:spAutoFit/>
          </a:bodyPr>
          <a:lstStyle/>
          <a:p>
            <a:pPr marL="629904" marR="6773" indent="-613818" defTabSz="1219170">
              <a:lnSpc>
                <a:spcPts val="4040"/>
              </a:lnSpc>
              <a:spcBef>
                <a:spcPts val="627"/>
              </a:spcBef>
              <a:buClr>
                <a:srgbClr val="292929"/>
              </a:buClr>
              <a:buSzPct val="89285"/>
              <a:buFont typeface="Wingdings"/>
              <a:buChar char=""/>
              <a:tabLst>
                <a:tab pos="629904" algn="l"/>
                <a:tab pos="630751" algn="l"/>
              </a:tabLst>
            </a:pPr>
            <a:r>
              <a:rPr sz="3733" dirty="0">
                <a:solidFill>
                  <a:srgbClr val="292929"/>
                </a:solidFill>
                <a:latin typeface="+mj-lt"/>
                <a:cs typeface="Arial Black"/>
              </a:rPr>
              <a:t>Model-driven apps provide the fastest path to getting an  app up and running on CDS data</a:t>
            </a:r>
            <a:endParaRPr sz="3733" dirty="0">
              <a:solidFill>
                <a:prstClr val="black"/>
              </a:solidFill>
              <a:latin typeface="+mj-lt"/>
              <a:cs typeface="Arial Black"/>
            </a:endParaRPr>
          </a:p>
          <a:p>
            <a:pPr defTabSz="1219170">
              <a:spcBef>
                <a:spcPts val="73"/>
              </a:spcBef>
              <a:buClr>
                <a:srgbClr val="292929"/>
              </a:buClr>
              <a:buFont typeface="Wingdings"/>
              <a:buChar char=""/>
            </a:pPr>
            <a:endParaRPr sz="4067" dirty="0">
              <a:solidFill>
                <a:prstClr val="black"/>
              </a:solidFill>
              <a:latin typeface="+mj-lt"/>
              <a:cs typeface="Arial Black"/>
            </a:endParaRPr>
          </a:p>
          <a:p>
            <a:pPr marL="629904" marR="1102331" indent="-613818" defTabSz="1219170">
              <a:lnSpc>
                <a:spcPts val="4040"/>
              </a:lnSpc>
              <a:buSzPct val="89285"/>
              <a:buFont typeface="Wingdings"/>
              <a:buChar char=""/>
              <a:tabLst>
                <a:tab pos="629904" algn="l"/>
                <a:tab pos="630751" algn="l"/>
              </a:tabLst>
            </a:pPr>
            <a:r>
              <a:rPr sz="3733" dirty="0">
                <a:solidFill>
                  <a:srgbClr val="292929"/>
                </a:solidFill>
                <a:latin typeface="+mj-lt"/>
                <a:cs typeface="Arial Black"/>
              </a:rPr>
              <a:t>Unified Interface runtime provides a consistent and  accessible user experience across apps and devices</a:t>
            </a:r>
            <a:endParaRPr sz="3733" dirty="0">
              <a:solidFill>
                <a:prstClr val="black"/>
              </a:solidFill>
              <a:latin typeface="+mj-lt"/>
              <a:cs typeface="Arial Black"/>
            </a:endParaRPr>
          </a:p>
        </p:txBody>
      </p:sp>
      <p:sp>
        <p:nvSpPr>
          <p:cNvPr id="3" name="object 3"/>
          <p:cNvSpPr/>
          <p:nvPr/>
        </p:nvSpPr>
        <p:spPr>
          <a:xfrm>
            <a:off x="360764" y="456049"/>
            <a:ext cx="385011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9134687" y="6528137"/>
            <a:ext cx="347133" cy="386430"/>
          </a:xfrm>
          <a:prstGeom prst="rect">
            <a:avLst/>
          </a:prstGeom>
        </p:spPr>
        <p:txBody>
          <a:bodyPr vert="horz" wrap="square" lIns="0" tIns="16933" rIns="0" bIns="0" rtlCol="0">
            <a:spAutoFit/>
          </a:bodyPr>
          <a:lstStyle/>
          <a:p>
            <a:pPr marL="16933" defTabSz="1219170">
              <a:spcBef>
                <a:spcPts val="133"/>
              </a:spcBef>
            </a:pPr>
            <a:r>
              <a:rPr sz="2400" spc="-373" dirty="0">
                <a:solidFill>
                  <a:srgbClr val="292929"/>
                </a:solidFill>
                <a:latin typeface="Arial Black"/>
                <a:cs typeface="Arial Black"/>
              </a:rPr>
              <a:t>86</a:t>
            </a:r>
            <a:endParaRPr sz="2400">
              <a:solidFill>
                <a:prstClr val="black"/>
              </a:solidFill>
              <a:latin typeface="Arial Black"/>
              <a:cs typeface="Arial Black"/>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Model Driven App Demonstration</a:t>
            </a:r>
          </a:p>
        </p:txBody>
      </p:sp>
    </p:spTree>
    <p:extLst>
      <p:ext uri="{BB962C8B-B14F-4D97-AF65-F5344CB8AC3E}">
        <p14:creationId xmlns:p14="http://schemas.microsoft.com/office/powerpoint/2010/main" val="5288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Business Process Flows</a:t>
            </a:r>
          </a:p>
        </p:txBody>
      </p:sp>
    </p:spTree>
    <p:extLst>
      <p:ext uri="{BB962C8B-B14F-4D97-AF65-F5344CB8AC3E}">
        <p14:creationId xmlns:p14="http://schemas.microsoft.com/office/powerpoint/2010/main" val="5684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65" y="297552"/>
            <a:ext cx="5704139"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495809" y="2084832"/>
            <a:ext cx="5332305" cy="2690707"/>
            <a:chOff x="371856" y="1563624"/>
            <a:chExt cx="3999229" cy="2018030"/>
          </a:xfrm>
        </p:grpSpPr>
        <p:sp>
          <p:nvSpPr>
            <p:cNvPr id="4" name="object 4"/>
            <p:cNvSpPr/>
            <p:nvPr/>
          </p:nvSpPr>
          <p:spPr>
            <a:xfrm>
              <a:off x="371856" y="1563624"/>
              <a:ext cx="1983105" cy="2018030"/>
            </a:xfrm>
            <a:custGeom>
              <a:avLst/>
              <a:gdLst/>
              <a:ahLst/>
              <a:cxnLst/>
              <a:rect l="l" t="t" r="r" b="b"/>
              <a:pathLst>
                <a:path w="1983105" h="2018029">
                  <a:moveTo>
                    <a:pt x="1982724" y="0"/>
                  </a:moveTo>
                  <a:lnTo>
                    <a:pt x="0" y="0"/>
                  </a:lnTo>
                  <a:lnTo>
                    <a:pt x="0" y="2017776"/>
                  </a:lnTo>
                  <a:lnTo>
                    <a:pt x="1982724" y="2017776"/>
                  </a:lnTo>
                  <a:lnTo>
                    <a:pt x="198272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529374" y="1743113"/>
              <a:ext cx="1129972" cy="24367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517417" y="2071433"/>
              <a:ext cx="1551407" cy="199656"/>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10660" y="2360574"/>
              <a:ext cx="1235026" cy="196075"/>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517404" y="2697797"/>
              <a:ext cx="797515" cy="228028"/>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2388107" y="1563624"/>
              <a:ext cx="1983105" cy="2018030"/>
            </a:xfrm>
            <a:custGeom>
              <a:avLst/>
              <a:gdLst/>
              <a:ahLst/>
              <a:cxnLst/>
              <a:rect l="l" t="t" r="r" b="b"/>
              <a:pathLst>
                <a:path w="1983104" h="2018029">
                  <a:moveTo>
                    <a:pt x="1982723" y="0"/>
                  </a:moveTo>
                  <a:lnTo>
                    <a:pt x="0" y="0"/>
                  </a:lnTo>
                  <a:lnTo>
                    <a:pt x="0" y="2017776"/>
                  </a:lnTo>
                  <a:lnTo>
                    <a:pt x="1982723" y="2017776"/>
                  </a:lnTo>
                  <a:lnTo>
                    <a:pt x="1982723"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2545625" y="1732673"/>
              <a:ext cx="1391598" cy="19608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2543073" y="2046617"/>
              <a:ext cx="1029195" cy="196100"/>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540406" y="2360574"/>
              <a:ext cx="1679891" cy="25410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525140" y="2697797"/>
              <a:ext cx="608126" cy="22929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2525140" y="3311309"/>
              <a:ext cx="980782" cy="18564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2535694" y="2984893"/>
              <a:ext cx="1639417" cy="198119"/>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6" name="object 16"/>
          <p:cNvGrpSpPr/>
          <p:nvPr/>
        </p:nvGrpSpPr>
        <p:grpSpPr>
          <a:xfrm>
            <a:off x="5872479" y="2084832"/>
            <a:ext cx="5377180" cy="2690707"/>
            <a:chOff x="4404359" y="1563624"/>
            <a:chExt cx="4032885" cy="2018030"/>
          </a:xfrm>
        </p:grpSpPr>
        <p:sp>
          <p:nvSpPr>
            <p:cNvPr id="17" name="object 17"/>
            <p:cNvSpPr/>
            <p:nvPr/>
          </p:nvSpPr>
          <p:spPr>
            <a:xfrm>
              <a:off x="6420611" y="1563624"/>
              <a:ext cx="2016760" cy="2018030"/>
            </a:xfrm>
            <a:custGeom>
              <a:avLst/>
              <a:gdLst/>
              <a:ahLst/>
              <a:cxnLst/>
              <a:rect l="l" t="t" r="r" b="b"/>
              <a:pathLst>
                <a:path w="2016759" h="2018029">
                  <a:moveTo>
                    <a:pt x="2016251" y="0"/>
                  </a:moveTo>
                  <a:lnTo>
                    <a:pt x="0" y="0"/>
                  </a:lnTo>
                  <a:lnTo>
                    <a:pt x="0" y="2017776"/>
                  </a:lnTo>
                  <a:lnTo>
                    <a:pt x="2016251" y="2017776"/>
                  </a:lnTo>
                  <a:lnTo>
                    <a:pt x="201625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6568223" y="2057057"/>
              <a:ext cx="1220139" cy="18566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6562496" y="1743113"/>
              <a:ext cx="829818" cy="243674"/>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6575602" y="2360574"/>
              <a:ext cx="971969" cy="19607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6575602" y="2683421"/>
              <a:ext cx="1232573" cy="243674"/>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4404359" y="1563624"/>
              <a:ext cx="1983105" cy="2018030"/>
            </a:xfrm>
            <a:custGeom>
              <a:avLst/>
              <a:gdLst/>
              <a:ahLst/>
              <a:cxnLst/>
              <a:rect l="l" t="t" r="r" b="b"/>
              <a:pathLst>
                <a:path w="1983104" h="2018029">
                  <a:moveTo>
                    <a:pt x="1982724" y="0"/>
                  </a:moveTo>
                  <a:lnTo>
                    <a:pt x="0" y="0"/>
                  </a:lnTo>
                  <a:lnTo>
                    <a:pt x="0" y="2017776"/>
                  </a:lnTo>
                  <a:lnTo>
                    <a:pt x="1982724" y="2017776"/>
                  </a:lnTo>
                  <a:lnTo>
                    <a:pt x="198272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4545965" y="1730641"/>
              <a:ext cx="970318" cy="254876"/>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4549914" y="2044585"/>
              <a:ext cx="1656689" cy="256146"/>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551946" y="2360574"/>
              <a:ext cx="999197" cy="252831"/>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6" name="object 26"/>
          <p:cNvSpPr/>
          <p:nvPr/>
        </p:nvSpPr>
        <p:spPr>
          <a:xfrm>
            <a:off x="447363" y="5478387"/>
            <a:ext cx="5490276" cy="299672"/>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5704128"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0831" y="1064768"/>
            <a:ext cx="2174240" cy="898537"/>
          </a:xfrm>
          <a:prstGeom prst="rect">
            <a:avLst/>
          </a:prstGeom>
          <a:solidFill>
            <a:srgbClr val="0070BB"/>
          </a:solidFill>
        </p:spPr>
        <p:txBody>
          <a:bodyPr vert="horz" wrap="square" lIns="0" tIns="280247" rIns="0" bIns="0" rtlCol="0">
            <a:spAutoFit/>
          </a:bodyPr>
          <a:lstStyle/>
          <a:p>
            <a:pPr marL="616358" marR="86357" indent="-520687" defTabSz="1219170">
              <a:spcBef>
                <a:spcPts val="2207"/>
              </a:spcBef>
            </a:pPr>
            <a:r>
              <a:rPr sz="2000" dirty="0">
                <a:solidFill>
                  <a:srgbClr val="FFFFFF"/>
                </a:solidFill>
                <a:latin typeface="+mj-lt"/>
                <a:cs typeface="Arial Black"/>
              </a:rPr>
              <a:t>A guide, roadmap,  recipe, …</a:t>
            </a:r>
            <a:endParaRPr sz="2000">
              <a:solidFill>
                <a:prstClr val="black"/>
              </a:solidFill>
              <a:latin typeface="+mj-lt"/>
              <a:cs typeface="Arial Black"/>
            </a:endParaRPr>
          </a:p>
        </p:txBody>
      </p:sp>
      <p:sp>
        <p:nvSpPr>
          <p:cNvPr id="4" name="object 4"/>
          <p:cNvSpPr txBox="1"/>
          <p:nvPr/>
        </p:nvSpPr>
        <p:spPr>
          <a:xfrm>
            <a:off x="3655568" y="1064769"/>
            <a:ext cx="2174240" cy="763393"/>
          </a:xfrm>
          <a:prstGeom prst="rect">
            <a:avLst/>
          </a:prstGeom>
          <a:solidFill>
            <a:srgbClr val="0070BB"/>
          </a:solidFill>
        </p:spPr>
        <p:txBody>
          <a:bodyPr vert="horz" wrap="square" lIns="0" tIns="4233" rIns="0" bIns="0" rtlCol="0">
            <a:spAutoFit/>
          </a:bodyPr>
          <a:lstStyle/>
          <a:p>
            <a:pPr defTabSz="1219170">
              <a:spcBef>
                <a:spcPts val="33"/>
              </a:spcBef>
            </a:pPr>
            <a:endParaRPr sz="2933">
              <a:solidFill>
                <a:prstClr val="black"/>
              </a:solidFill>
              <a:latin typeface="+mj-lt"/>
              <a:cs typeface="Times New Roman"/>
            </a:endParaRPr>
          </a:p>
          <a:p>
            <a:pPr marL="193882" defTabSz="1219170"/>
            <a:r>
              <a:rPr sz="2000" dirty="0">
                <a:solidFill>
                  <a:srgbClr val="FFFFFF"/>
                </a:solidFill>
                <a:latin typeface="+mj-lt"/>
                <a:cs typeface="Arial Black"/>
              </a:rPr>
              <a:t>Stages and steps</a:t>
            </a:r>
            <a:endParaRPr sz="2000">
              <a:solidFill>
                <a:prstClr val="black"/>
              </a:solidFill>
              <a:latin typeface="+mj-lt"/>
              <a:cs typeface="Arial Black"/>
            </a:endParaRPr>
          </a:p>
        </p:txBody>
      </p:sp>
      <p:sp>
        <p:nvSpPr>
          <p:cNvPr id="5" name="object 5"/>
          <p:cNvSpPr txBox="1"/>
          <p:nvPr/>
        </p:nvSpPr>
        <p:spPr>
          <a:xfrm>
            <a:off x="6524752" y="1064769"/>
            <a:ext cx="2174240" cy="763393"/>
          </a:xfrm>
          <a:prstGeom prst="rect">
            <a:avLst/>
          </a:prstGeom>
          <a:solidFill>
            <a:srgbClr val="0070BB"/>
          </a:solidFill>
        </p:spPr>
        <p:txBody>
          <a:bodyPr vert="horz" wrap="square" lIns="0" tIns="4233" rIns="0" bIns="0" rtlCol="0">
            <a:spAutoFit/>
          </a:bodyPr>
          <a:lstStyle/>
          <a:p>
            <a:pPr defTabSz="1219170">
              <a:spcBef>
                <a:spcPts val="33"/>
              </a:spcBef>
            </a:pPr>
            <a:endParaRPr sz="2933">
              <a:solidFill>
                <a:prstClr val="black"/>
              </a:solidFill>
              <a:latin typeface="+mj-lt"/>
              <a:cs typeface="Times New Roman"/>
            </a:endParaRPr>
          </a:p>
          <a:p>
            <a:pPr marL="415703" defTabSz="1219170"/>
            <a:r>
              <a:rPr sz="2000" dirty="0">
                <a:solidFill>
                  <a:srgbClr val="FFFFFF"/>
                </a:solidFill>
                <a:latin typeface="+mj-lt"/>
                <a:cs typeface="Arial Black"/>
              </a:rPr>
              <a:t>Stage gating</a:t>
            </a:r>
            <a:endParaRPr sz="2000">
              <a:solidFill>
                <a:prstClr val="black"/>
              </a:solidFill>
              <a:latin typeface="+mj-lt"/>
              <a:cs typeface="Arial Black"/>
            </a:endParaRPr>
          </a:p>
        </p:txBody>
      </p:sp>
      <p:sp>
        <p:nvSpPr>
          <p:cNvPr id="6" name="object 6"/>
          <p:cNvSpPr txBox="1"/>
          <p:nvPr/>
        </p:nvSpPr>
        <p:spPr>
          <a:xfrm>
            <a:off x="560831" y="5283201"/>
            <a:ext cx="2174240" cy="900246"/>
          </a:xfrm>
          <a:prstGeom prst="rect">
            <a:avLst/>
          </a:prstGeom>
          <a:solidFill>
            <a:srgbClr val="0070BB"/>
          </a:solidFill>
        </p:spPr>
        <p:txBody>
          <a:bodyPr vert="horz" wrap="square" lIns="0" tIns="281940" rIns="0" bIns="0" rtlCol="0">
            <a:spAutoFit/>
          </a:bodyPr>
          <a:lstStyle/>
          <a:p>
            <a:pPr marL="712029" marR="235367" indent="-467348" defTabSz="1219170">
              <a:spcBef>
                <a:spcPts val="2220"/>
              </a:spcBef>
            </a:pPr>
            <a:r>
              <a:rPr sz="2000" dirty="0">
                <a:solidFill>
                  <a:srgbClr val="FFFFFF"/>
                </a:solidFill>
                <a:latin typeface="+mj-lt"/>
                <a:cs typeface="Arial Black"/>
              </a:rPr>
              <a:t>Include multiple  entities</a:t>
            </a:r>
            <a:endParaRPr sz="2000">
              <a:solidFill>
                <a:prstClr val="black"/>
              </a:solidFill>
              <a:latin typeface="+mj-lt"/>
              <a:cs typeface="Arial Black"/>
            </a:endParaRPr>
          </a:p>
        </p:txBody>
      </p:sp>
      <p:sp>
        <p:nvSpPr>
          <p:cNvPr id="7" name="object 7"/>
          <p:cNvSpPr txBox="1"/>
          <p:nvPr/>
        </p:nvSpPr>
        <p:spPr>
          <a:xfrm>
            <a:off x="3655568" y="5283200"/>
            <a:ext cx="2174240" cy="764248"/>
          </a:xfrm>
          <a:prstGeom prst="rect">
            <a:avLst/>
          </a:prstGeom>
          <a:solidFill>
            <a:srgbClr val="0070BB"/>
          </a:solidFill>
        </p:spPr>
        <p:txBody>
          <a:bodyPr vert="horz" wrap="square" lIns="0" tIns="5080" rIns="0" bIns="0" rtlCol="0">
            <a:spAutoFit/>
          </a:bodyPr>
          <a:lstStyle/>
          <a:p>
            <a:pPr defTabSz="1219170">
              <a:spcBef>
                <a:spcPts val="40"/>
              </a:spcBef>
            </a:pPr>
            <a:endParaRPr sz="2933">
              <a:solidFill>
                <a:prstClr val="black"/>
              </a:solidFill>
              <a:latin typeface="+mj-lt"/>
              <a:cs typeface="Times New Roman"/>
            </a:endParaRPr>
          </a:p>
          <a:p>
            <a:pPr marL="122764" defTabSz="1219170">
              <a:spcBef>
                <a:spcPts val="7"/>
              </a:spcBef>
            </a:pPr>
            <a:r>
              <a:rPr sz="2000" dirty="0">
                <a:solidFill>
                  <a:srgbClr val="FFFFFF"/>
                </a:solidFill>
                <a:latin typeface="+mj-lt"/>
                <a:cs typeface="Arial Black"/>
              </a:rPr>
              <a:t>Switch at any time</a:t>
            </a:r>
            <a:endParaRPr sz="2000">
              <a:solidFill>
                <a:prstClr val="black"/>
              </a:solidFill>
              <a:latin typeface="+mj-lt"/>
              <a:cs typeface="Arial Black"/>
            </a:endParaRPr>
          </a:p>
        </p:txBody>
      </p:sp>
      <p:sp>
        <p:nvSpPr>
          <p:cNvPr id="8" name="object 8"/>
          <p:cNvSpPr txBox="1"/>
          <p:nvPr/>
        </p:nvSpPr>
        <p:spPr>
          <a:xfrm>
            <a:off x="6524752" y="5283200"/>
            <a:ext cx="2174240" cy="764248"/>
          </a:xfrm>
          <a:prstGeom prst="rect">
            <a:avLst/>
          </a:prstGeom>
          <a:solidFill>
            <a:srgbClr val="0070BB"/>
          </a:solidFill>
        </p:spPr>
        <p:txBody>
          <a:bodyPr vert="horz" wrap="square" lIns="0" tIns="5080" rIns="0" bIns="0" rtlCol="0">
            <a:spAutoFit/>
          </a:bodyPr>
          <a:lstStyle/>
          <a:p>
            <a:pPr defTabSz="1219170">
              <a:spcBef>
                <a:spcPts val="40"/>
              </a:spcBef>
            </a:pPr>
            <a:endParaRPr sz="2933">
              <a:solidFill>
                <a:prstClr val="black"/>
              </a:solidFill>
              <a:latin typeface="+mj-lt"/>
              <a:cs typeface="Times New Roman"/>
            </a:endParaRPr>
          </a:p>
          <a:p>
            <a:pPr marL="419090" defTabSz="1219170">
              <a:spcBef>
                <a:spcPts val="7"/>
              </a:spcBef>
            </a:pPr>
            <a:r>
              <a:rPr sz="2000" dirty="0">
                <a:solidFill>
                  <a:srgbClr val="FFFFFF"/>
                </a:solidFill>
                <a:latin typeface="+mj-lt"/>
                <a:cs typeface="Arial Black"/>
              </a:rPr>
              <a:t>Role tailored</a:t>
            </a:r>
            <a:endParaRPr sz="2000">
              <a:solidFill>
                <a:prstClr val="black"/>
              </a:solidFill>
              <a:latin typeface="+mj-lt"/>
              <a:cs typeface="Arial Black"/>
            </a:endParaRPr>
          </a:p>
        </p:txBody>
      </p:sp>
      <p:sp>
        <p:nvSpPr>
          <p:cNvPr id="9" name="object 9"/>
          <p:cNvSpPr txBox="1">
            <a:spLocks noGrp="1"/>
          </p:cNvSpPr>
          <p:nvPr>
            <p:ph type="title"/>
          </p:nvPr>
        </p:nvSpPr>
        <p:spPr>
          <a:xfrm>
            <a:off x="9479279" y="1064768"/>
            <a:ext cx="2172547" cy="898537"/>
          </a:xfrm>
          <a:prstGeom prst="rect">
            <a:avLst/>
          </a:prstGeom>
          <a:solidFill>
            <a:srgbClr val="0070BB"/>
          </a:solidFill>
        </p:spPr>
        <p:txBody>
          <a:bodyPr vert="horz" wrap="square" lIns="0" tIns="280247" rIns="0" bIns="0" rtlCol="0">
            <a:spAutoFit/>
          </a:bodyPr>
          <a:lstStyle/>
          <a:p>
            <a:pPr marL="552013" marR="467348" indent="-75351">
              <a:spcBef>
                <a:spcPts val="2207"/>
              </a:spcBef>
            </a:pPr>
            <a:r>
              <a:rPr sz="2000" dirty="0">
                <a:solidFill>
                  <a:srgbClr val="FFFFFF"/>
                </a:solidFill>
                <a:latin typeface="+mj-lt"/>
              </a:rPr>
              <a:t>Conditional  branching</a:t>
            </a:r>
            <a:endParaRPr sz="2000">
              <a:latin typeface="+mj-lt"/>
            </a:endParaRPr>
          </a:p>
        </p:txBody>
      </p:sp>
      <p:sp>
        <p:nvSpPr>
          <p:cNvPr id="10" name="object 10"/>
          <p:cNvSpPr txBox="1"/>
          <p:nvPr/>
        </p:nvSpPr>
        <p:spPr>
          <a:xfrm>
            <a:off x="9479279" y="5283200"/>
            <a:ext cx="2172547" cy="900246"/>
          </a:xfrm>
          <a:prstGeom prst="rect">
            <a:avLst/>
          </a:prstGeom>
          <a:solidFill>
            <a:srgbClr val="0070BB"/>
          </a:solidFill>
        </p:spPr>
        <p:txBody>
          <a:bodyPr vert="horz" wrap="square" lIns="0" tIns="281940" rIns="0" bIns="0" rtlCol="0">
            <a:spAutoFit/>
          </a:bodyPr>
          <a:lstStyle/>
          <a:p>
            <a:pPr marL="273465" marR="213355" indent="-53339" defTabSz="1219170">
              <a:spcBef>
                <a:spcPts val="2220"/>
              </a:spcBef>
            </a:pPr>
            <a:r>
              <a:rPr sz="2000" dirty="0">
                <a:solidFill>
                  <a:srgbClr val="FFFFFF"/>
                </a:solidFill>
                <a:latin typeface="+mj-lt"/>
                <a:cs typeface="Arial Black"/>
              </a:rPr>
              <a:t>Automation and  Developer APIs</a:t>
            </a:r>
            <a:endParaRPr sz="2000">
              <a:solidFill>
                <a:prstClr val="black"/>
              </a:solidFill>
              <a:latin typeface="+mj-lt"/>
              <a:cs typeface="Arial Black"/>
            </a:endParaRPr>
          </a:p>
        </p:txBody>
      </p:sp>
      <p:sp>
        <p:nvSpPr>
          <p:cNvPr id="11" name="object 11"/>
          <p:cNvSpPr/>
          <p:nvPr/>
        </p:nvSpPr>
        <p:spPr>
          <a:xfrm>
            <a:off x="2135632" y="2346961"/>
            <a:ext cx="7676896" cy="27350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0999"/>
            <a:ext cx="6835765" cy="6012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400303" y="1802385"/>
            <a:ext cx="11391900" cy="3834553"/>
            <a:chOff x="300227" y="1351788"/>
            <a:chExt cx="8543925" cy="2875915"/>
          </a:xfrm>
        </p:grpSpPr>
        <p:sp>
          <p:nvSpPr>
            <p:cNvPr id="4" name="object 4"/>
            <p:cNvSpPr/>
            <p:nvPr/>
          </p:nvSpPr>
          <p:spPr>
            <a:xfrm>
              <a:off x="309371" y="1360932"/>
              <a:ext cx="8525243" cy="285749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304799" y="1356360"/>
              <a:ext cx="8534400" cy="2867025"/>
            </a:xfrm>
            <a:custGeom>
              <a:avLst/>
              <a:gdLst/>
              <a:ahLst/>
              <a:cxnLst/>
              <a:rect l="l" t="t" r="r" b="b"/>
              <a:pathLst>
                <a:path w="8534400" h="2867025">
                  <a:moveTo>
                    <a:pt x="0" y="0"/>
                  </a:moveTo>
                  <a:lnTo>
                    <a:pt x="8534400" y="0"/>
                  </a:lnTo>
                  <a:lnTo>
                    <a:pt x="8534400" y="2866644"/>
                  </a:lnTo>
                  <a:lnTo>
                    <a:pt x="0" y="2866644"/>
                  </a:lnTo>
                  <a:lnTo>
                    <a:pt x="0" y="0"/>
                  </a:lnTo>
                  <a:close/>
                </a:path>
              </a:pathLst>
            </a:custGeom>
            <a:ln w="9144">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E32132-DEED-4A96-8CB6-B08AFD0D8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
            <a:ext cx="12192000" cy="6854915"/>
          </a:xfrm>
          <a:prstGeom prst="rect">
            <a:avLst/>
          </a:prstGeom>
        </p:spPr>
      </p:pic>
      <p:sp>
        <p:nvSpPr>
          <p:cNvPr id="2" name="Rectangle 1">
            <a:extLst>
              <a:ext uri="{FF2B5EF4-FFF2-40B4-BE49-F238E27FC236}">
                <a16:creationId xmlns:a16="http://schemas.microsoft.com/office/drawing/2014/main" id="{A589DA5D-768B-446E-863C-F8392511ED33}"/>
              </a:ext>
            </a:extLst>
          </p:cNvPr>
          <p:cNvSpPr/>
          <p:nvPr/>
        </p:nvSpPr>
        <p:spPr>
          <a:xfrm>
            <a:off x="7729980" y="5033913"/>
            <a:ext cx="1753386" cy="1687398"/>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59B0833-904E-402A-809C-BFE449B83FF0}"/>
              </a:ext>
            </a:extLst>
          </p:cNvPr>
          <p:cNvSpPr/>
          <p:nvPr/>
        </p:nvSpPr>
        <p:spPr>
          <a:xfrm>
            <a:off x="3687452" y="2337847"/>
            <a:ext cx="2408548" cy="2141456"/>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517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0999"/>
            <a:ext cx="9104392" cy="60126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64592" y="1040383"/>
            <a:ext cx="11862816" cy="413105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4511023"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071067" y="1289269"/>
            <a:ext cx="3502117" cy="53326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630351" y="1962387"/>
            <a:ext cx="2923851" cy="46165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2125574" y="2622957"/>
            <a:ext cx="1808313" cy="38277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2125574" y="3208173"/>
            <a:ext cx="2357780" cy="38277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630352" y="3736306"/>
            <a:ext cx="2407705" cy="461669"/>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txBox="1"/>
          <p:nvPr/>
        </p:nvSpPr>
        <p:spPr>
          <a:xfrm>
            <a:off x="424834" y="1083674"/>
            <a:ext cx="1518073" cy="4908374"/>
          </a:xfrm>
          <a:prstGeom prst="rect">
            <a:avLst/>
          </a:prstGeom>
        </p:spPr>
        <p:txBody>
          <a:bodyPr vert="horz" wrap="square" lIns="0" tIns="128693" rIns="0" bIns="0" rtlCol="0">
            <a:spAutoFit/>
          </a:bodyPr>
          <a:lstStyle/>
          <a:p>
            <a:pPr marL="16933" defTabSz="1219170">
              <a:spcBef>
                <a:spcPts val="1013"/>
              </a:spcBef>
            </a:pPr>
            <a:r>
              <a:rPr sz="3800" spc="13" dirty="0">
                <a:solidFill>
                  <a:srgbClr val="292929"/>
                </a:solidFill>
                <a:latin typeface="Wingdings"/>
                <a:cs typeface="Wingdings"/>
              </a:rPr>
              <a:t></a:t>
            </a:r>
            <a:endParaRPr sz="3800">
              <a:solidFill>
                <a:prstClr val="black"/>
              </a:solidFill>
              <a:latin typeface="Wingdings"/>
              <a:cs typeface="Wingdings"/>
            </a:endParaRPr>
          </a:p>
          <a:p>
            <a:pPr marL="768754" defTabSz="1219170">
              <a:spcBef>
                <a:spcPts val="767"/>
              </a:spcBef>
            </a:pPr>
            <a:r>
              <a:rPr sz="3333" spc="7" dirty="0">
                <a:solidFill>
                  <a:srgbClr val="292929"/>
                </a:solidFill>
                <a:latin typeface="Wingdings"/>
                <a:cs typeface="Wingdings"/>
              </a:rPr>
              <a:t></a:t>
            </a:r>
            <a:endParaRPr sz="3333">
              <a:solidFill>
                <a:prstClr val="black"/>
              </a:solidFill>
              <a:latin typeface="Wingdings"/>
              <a:cs typeface="Wingdings"/>
            </a:endParaRPr>
          </a:p>
          <a:p>
            <a:pPr marL="1333467" defTabSz="1219170">
              <a:spcBef>
                <a:spcPts val="1187"/>
              </a:spcBef>
            </a:pPr>
            <a:r>
              <a:rPr sz="2867" dirty="0">
                <a:solidFill>
                  <a:srgbClr val="292929"/>
                </a:solidFill>
                <a:latin typeface="Wingdings"/>
                <a:cs typeface="Wingdings"/>
              </a:rPr>
              <a:t></a:t>
            </a:r>
            <a:endParaRPr sz="2867">
              <a:solidFill>
                <a:prstClr val="black"/>
              </a:solidFill>
              <a:latin typeface="Wingdings"/>
              <a:cs typeface="Wingdings"/>
            </a:endParaRPr>
          </a:p>
          <a:p>
            <a:pPr marL="1333467" defTabSz="1219170">
              <a:spcBef>
                <a:spcPts val="1173"/>
              </a:spcBef>
            </a:pPr>
            <a:r>
              <a:rPr sz="2867" dirty="0">
                <a:solidFill>
                  <a:srgbClr val="292929"/>
                </a:solidFill>
                <a:latin typeface="Wingdings"/>
                <a:cs typeface="Wingdings"/>
              </a:rPr>
              <a:t></a:t>
            </a:r>
            <a:endParaRPr sz="2867">
              <a:solidFill>
                <a:prstClr val="black"/>
              </a:solidFill>
              <a:latin typeface="Wingdings"/>
              <a:cs typeface="Wingdings"/>
            </a:endParaRPr>
          </a:p>
          <a:p>
            <a:pPr marL="768754" defTabSz="1219170">
              <a:spcBef>
                <a:spcPts val="733"/>
              </a:spcBef>
            </a:pPr>
            <a:r>
              <a:rPr sz="3333" spc="7" dirty="0">
                <a:solidFill>
                  <a:srgbClr val="292929"/>
                </a:solidFill>
                <a:latin typeface="Wingdings"/>
                <a:cs typeface="Wingdings"/>
              </a:rPr>
              <a:t></a:t>
            </a:r>
            <a:endParaRPr sz="3333">
              <a:solidFill>
                <a:prstClr val="black"/>
              </a:solidFill>
              <a:latin typeface="Wingdings"/>
              <a:cs typeface="Wingdings"/>
            </a:endParaRPr>
          </a:p>
          <a:p>
            <a:pPr marR="6773" algn="r" defTabSz="1219170">
              <a:spcBef>
                <a:spcPts val="1187"/>
              </a:spcBef>
            </a:pPr>
            <a:r>
              <a:rPr sz="2867" dirty="0">
                <a:solidFill>
                  <a:srgbClr val="292929"/>
                </a:solidFill>
                <a:latin typeface="Wingdings"/>
                <a:cs typeface="Wingdings"/>
              </a:rPr>
              <a:t></a:t>
            </a:r>
            <a:endParaRPr sz="2867">
              <a:solidFill>
                <a:prstClr val="black"/>
              </a:solidFill>
              <a:latin typeface="Wingdings"/>
              <a:cs typeface="Wingdings"/>
            </a:endParaRPr>
          </a:p>
          <a:p>
            <a:pPr marR="6773" algn="r" defTabSz="1219170">
              <a:spcBef>
                <a:spcPts val="1167"/>
              </a:spcBef>
            </a:pPr>
            <a:r>
              <a:rPr sz="2867" dirty="0">
                <a:solidFill>
                  <a:srgbClr val="292929"/>
                </a:solidFill>
                <a:latin typeface="Wingdings"/>
                <a:cs typeface="Wingdings"/>
              </a:rPr>
              <a:t></a:t>
            </a:r>
            <a:endParaRPr sz="2867">
              <a:solidFill>
                <a:prstClr val="black"/>
              </a:solidFill>
              <a:latin typeface="Wingdings"/>
              <a:cs typeface="Wingdings"/>
            </a:endParaRPr>
          </a:p>
          <a:p>
            <a:pPr marR="6773" algn="r" defTabSz="1219170">
              <a:spcBef>
                <a:spcPts val="1167"/>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9" name="object 9"/>
          <p:cNvSpPr/>
          <p:nvPr/>
        </p:nvSpPr>
        <p:spPr>
          <a:xfrm>
            <a:off x="2140458" y="4401667"/>
            <a:ext cx="6552844" cy="37998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0" name="object 10"/>
          <p:cNvGrpSpPr/>
          <p:nvPr/>
        </p:nvGrpSpPr>
        <p:grpSpPr>
          <a:xfrm>
            <a:off x="2131534" y="4982109"/>
            <a:ext cx="2000673" cy="385233"/>
            <a:chOff x="1598650" y="3736581"/>
            <a:chExt cx="1500505" cy="288925"/>
          </a:xfrm>
        </p:grpSpPr>
        <p:sp>
          <p:nvSpPr>
            <p:cNvPr id="11" name="object 11"/>
            <p:cNvSpPr/>
            <p:nvPr/>
          </p:nvSpPr>
          <p:spPr>
            <a:xfrm>
              <a:off x="1598650" y="3736581"/>
              <a:ext cx="645579" cy="28856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270102" y="3857574"/>
              <a:ext cx="81404" cy="1339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2374686" y="3740162"/>
              <a:ext cx="724214" cy="28498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2140457" y="5555827"/>
            <a:ext cx="2359152" cy="394275"/>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5" name="object 15"/>
          <p:cNvGrpSpPr/>
          <p:nvPr/>
        </p:nvGrpSpPr>
        <p:grpSpPr>
          <a:xfrm>
            <a:off x="6439544" y="474928"/>
            <a:ext cx="5174827" cy="3342640"/>
            <a:chOff x="4829658" y="356196"/>
            <a:chExt cx="3881120" cy="2506980"/>
          </a:xfrm>
        </p:grpSpPr>
        <p:sp>
          <p:nvSpPr>
            <p:cNvPr id="16" name="object 16"/>
            <p:cNvSpPr/>
            <p:nvPr/>
          </p:nvSpPr>
          <p:spPr>
            <a:xfrm>
              <a:off x="5693791" y="356196"/>
              <a:ext cx="1365426" cy="68205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7089025" y="953033"/>
              <a:ext cx="1621421" cy="77552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4829657" y="1490624"/>
              <a:ext cx="1602105" cy="1372870"/>
            </a:xfrm>
            <a:custGeom>
              <a:avLst/>
              <a:gdLst/>
              <a:ahLst/>
              <a:cxnLst/>
              <a:rect l="l" t="t" r="r" b="b"/>
              <a:pathLst>
                <a:path w="1602104" h="1372870">
                  <a:moveTo>
                    <a:pt x="1372679" y="806348"/>
                  </a:moveTo>
                  <a:lnTo>
                    <a:pt x="1258303" y="697712"/>
                  </a:lnTo>
                  <a:lnTo>
                    <a:pt x="1258303" y="895921"/>
                  </a:lnTo>
                  <a:lnTo>
                    <a:pt x="1258303" y="1124686"/>
                  </a:lnTo>
                  <a:lnTo>
                    <a:pt x="1029500" y="1124686"/>
                  </a:lnTo>
                  <a:lnTo>
                    <a:pt x="1029500" y="895934"/>
                  </a:lnTo>
                  <a:lnTo>
                    <a:pt x="1258303" y="895921"/>
                  </a:lnTo>
                  <a:lnTo>
                    <a:pt x="1258303" y="697712"/>
                  </a:lnTo>
                  <a:lnTo>
                    <a:pt x="800735" y="263080"/>
                  </a:lnTo>
                  <a:lnTo>
                    <a:pt x="571957" y="480390"/>
                  </a:lnTo>
                  <a:lnTo>
                    <a:pt x="571957" y="895921"/>
                  </a:lnTo>
                  <a:lnTo>
                    <a:pt x="571957" y="1124686"/>
                  </a:lnTo>
                  <a:lnTo>
                    <a:pt x="343154" y="1124686"/>
                  </a:lnTo>
                  <a:lnTo>
                    <a:pt x="343154" y="895921"/>
                  </a:lnTo>
                  <a:lnTo>
                    <a:pt x="571957" y="895921"/>
                  </a:lnTo>
                  <a:lnTo>
                    <a:pt x="571957" y="480390"/>
                  </a:lnTo>
                  <a:lnTo>
                    <a:pt x="228777" y="806348"/>
                  </a:lnTo>
                  <a:lnTo>
                    <a:pt x="228777" y="1372501"/>
                  </a:lnTo>
                  <a:lnTo>
                    <a:pt x="686333" y="1372501"/>
                  </a:lnTo>
                  <a:lnTo>
                    <a:pt x="686333" y="1124686"/>
                  </a:lnTo>
                  <a:lnTo>
                    <a:pt x="686333" y="895934"/>
                  </a:lnTo>
                  <a:lnTo>
                    <a:pt x="915136" y="895934"/>
                  </a:lnTo>
                  <a:lnTo>
                    <a:pt x="915136" y="1372501"/>
                  </a:lnTo>
                  <a:lnTo>
                    <a:pt x="1372679" y="1372501"/>
                  </a:lnTo>
                  <a:lnTo>
                    <a:pt x="1372679" y="1124686"/>
                  </a:lnTo>
                  <a:lnTo>
                    <a:pt x="1372679" y="895921"/>
                  </a:lnTo>
                  <a:lnTo>
                    <a:pt x="1372679" y="806348"/>
                  </a:lnTo>
                  <a:close/>
                </a:path>
                <a:path w="1602104" h="1372870">
                  <a:moveTo>
                    <a:pt x="1601482" y="762520"/>
                  </a:moveTo>
                  <a:lnTo>
                    <a:pt x="1258303" y="434644"/>
                  </a:lnTo>
                  <a:lnTo>
                    <a:pt x="1258303" y="114376"/>
                  </a:lnTo>
                  <a:lnTo>
                    <a:pt x="1105789" y="114376"/>
                  </a:lnTo>
                  <a:lnTo>
                    <a:pt x="1105789" y="289750"/>
                  </a:lnTo>
                  <a:lnTo>
                    <a:pt x="800735" y="0"/>
                  </a:lnTo>
                  <a:lnTo>
                    <a:pt x="0" y="762520"/>
                  </a:lnTo>
                  <a:lnTo>
                    <a:pt x="85788" y="834936"/>
                  </a:lnTo>
                  <a:lnTo>
                    <a:pt x="800735" y="156311"/>
                  </a:lnTo>
                  <a:lnTo>
                    <a:pt x="1515694" y="834936"/>
                  </a:lnTo>
                  <a:lnTo>
                    <a:pt x="1601482" y="762520"/>
                  </a:lnTo>
                  <a:close/>
                </a:path>
              </a:pathLst>
            </a:custGeom>
            <a:solidFill>
              <a:srgbClr val="6F2F9F"/>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9327" y="644144"/>
            <a:ext cx="1825413" cy="1056640"/>
          </a:xfrm>
          <a:custGeom>
            <a:avLst/>
            <a:gdLst/>
            <a:ahLst/>
            <a:cxnLst/>
            <a:rect l="l" t="t" r="r" b="b"/>
            <a:pathLst>
              <a:path w="1369060" h="792480">
                <a:moveTo>
                  <a:pt x="684276" y="0"/>
                </a:moveTo>
                <a:lnTo>
                  <a:pt x="625234" y="1454"/>
                </a:lnTo>
                <a:lnTo>
                  <a:pt x="567587" y="5738"/>
                </a:lnTo>
                <a:lnTo>
                  <a:pt x="511539" y="12733"/>
                </a:lnTo>
                <a:lnTo>
                  <a:pt x="457298" y="22319"/>
                </a:lnTo>
                <a:lnTo>
                  <a:pt x="405067" y="34379"/>
                </a:lnTo>
                <a:lnTo>
                  <a:pt x="355052" y="48792"/>
                </a:lnTo>
                <a:lnTo>
                  <a:pt x="307459" y="65440"/>
                </a:lnTo>
                <a:lnTo>
                  <a:pt x="262494" y="84204"/>
                </a:lnTo>
                <a:lnTo>
                  <a:pt x="220360" y="104965"/>
                </a:lnTo>
                <a:lnTo>
                  <a:pt x="181265" y="127604"/>
                </a:lnTo>
                <a:lnTo>
                  <a:pt x="145412" y="152002"/>
                </a:lnTo>
                <a:lnTo>
                  <a:pt x="113009" y="178040"/>
                </a:lnTo>
                <a:lnTo>
                  <a:pt x="84259" y="205599"/>
                </a:lnTo>
                <a:lnTo>
                  <a:pt x="59369" y="234561"/>
                </a:lnTo>
                <a:lnTo>
                  <a:pt x="21989" y="296215"/>
                </a:lnTo>
                <a:lnTo>
                  <a:pt x="2511" y="362051"/>
                </a:lnTo>
                <a:lnTo>
                  <a:pt x="0" y="396239"/>
                </a:lnTo>
                <a:lnTo>
                  <a:pt x="2511" y="430428"/>
                </a:lnTo>
                <a:lnTo>
                  <a:pt x="21989" y="496264"/>
                </a:lnTo>
                <a:lnTo>
                  <a:pt x="59369" y="557918"/>
                </a:lnTo>
                <a:lnTo>
                  <a:pt x="84259" y="586880"/>
                </a:lnTo>
                <a:lnTo>
                  <a:pt x="113009" y="614439"/>
                </a:lnTo>
                <a:lnTo>
                  <a:pt x="145412" y="640477"/>
                </a:lnTo>
                <a:lnTo>
                  <a:pt x="181265" y="664875"/>
                </a:lnTo>
                <a:lnTo>
                  <a:pt x="220360" y="687514"/>
                </a:lnTo>
                <a:lnTo>
                  <a:pt x="262494" y="708275"/>
                </a:lnTo>
                <a:lnTo>
                  <a:pt x="307459" y="727039"/>
                </a:lnTo>
                <a:lnTo>
                  <a:pt x="355052" y="743687"/>
                </a:lnTo>
                <a:lnTo>
                  <a:pt x="405067" y="758100"/>
                </a:lnTo>
                <a:lnTo>
                  <a:pt x="457298" y="770160"/>
                </a:lnTo>
                <a:lnTo>
                  <a:pt x="511539" y="779746"/>
                </a:lnTo>
                <a:lnTo>
                  <a:pt x="567587" y="786741"/>
                </a:lnTo>
                <a:lnTo>
                  <a:pt x="625234" y="791025"/>
                </a:lnTo>
                <a:lnTo>
                  <a:pt x="684276" y="792479"/>
                </a:lnTo>
                <a:lnTo>
                  <a:pt x="743317" y="791025"/>
                </a:lnTo>
                <a:lnTo>
                  <a:pt x="800964" y="786741"/>
                </a:lnTo>
                <a:lnTo>
                  <a:pt x="857012" y="779746"/>
                </a:lnTo>
                <a:lnTo>
                  <a:pt x="911253" y="770160"/>
                </a:lnTo>
                <a:lnTo>
                  <a:pt x="963484" y="758100"/>
                </a:lnTo>
                <a:lnTo>
                  <a:pt x="1013499" y="743687"/>
                </a:lnTo>
                <a:lnTo>
                  <a:pt x="1061092" y="727039"/>
                </a:lnTo>
                <a:lnTo>
                  <a:pt x="1106057" y="708275"/>
                </a:lnTo>
                <a:lnTo>
                  <a:pt x="1148191" y="687514"/>
                </a:lnTo>
                <a:lnTo>
                  <a:pt x="1187286" y="664875"/>
                </a:lnTo>
                <a:lnTo>
                  <a:pt x="1223139" y="640477"/>
                </a:lnTo>
                <a:lnTo>
                  <a:pt x="1255542" y="614439"/>
                </a:lnTo>
                <a:lnTo>
                  <a:pt x="1284292" y="586880"/>
                </a:lnTo>
                <a:lnTo>
                  <a:pt x="1309182" y="557918"/>
                </a:lnTo>
                <a:lnTo>
                  <a:pt x="1346562" y="496264"/>
                </a:lnTo>
                <a:lnTo>
                  <a:pt x="1366040" y="430428"/>
                </a:lnTo>
                <a:lnTo>
                  <a:pt x="1368552" y="396239"/>
                </a:lnTo>
                <a:lnTo>
                  <a:pt x="1366040" y="362051"/>
                </a:lnTo>
                <a:lnTo>
                  <a:pt x="1346562" y="296215"/>
                </a:lnTo>
                <a:lnTo>
                  <a:pt x="1309182" y="234561"/>
                </a:lnTo>
                <a:lnTo>
                  <a:pt x="1284292" y="205599"/>
                </a:lnTo>
                <a:lnTo>
                  <a:pt x="1255542" y="178040"/>
                </a:lnTo>
                <a:lnTo>
                  <a:pt x="1223139" y="152002"/>
                </a:lnTo>
                <a:lnTo>
                  <a:pt x="1187286" y="127604"/>
                </a:lnTo>
                <a:lnTo>
                  <a:pt x="1148191" y="104965"/>
                </a:lnTo>
                <a:lnTo>
                  <a:pt x="1106057" y="84204"/>
                </a:lnTo>
                <a:lnTo>
                  <a:pt x="1061092" y="65440"/>
                </a:lnTo>
                <a:lnTo>
                  <a:pt x="1013499" y="48792"/>
                </a:lnTo>
                <a:lnTo>
                  <a:pt x="963484" y="34379"/>
                </a:lnTo>
                <a:lnTo>
                  <a:pt x="911253" y="22319"/>
                </a:lnTo>
                <a:lnTo>
                  <a:pt x="857012" y="12733"/>
                </a:lnTo>
                <a:lnTo>
                  <a:pt x="800964" y="5738"/>
                </a:lnTo>
                <a:lnTo>
                  <a:pt x="743317" y="1454"/>
                </a:lnTo>
                <a:lnTo>
                  <a:pt x="684276"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3" name="object 3"/>
          <p:cNvSpPr txBox="1"/>
          <p:nvPr/>
        </p:nvSpPr>
        <p:spPr>
          <a:xfrm>
            <a:off x="1152591" y="739258"/>
            <a:ext cx="3723640" cy="838819"/>
          </a:xfrm>
          <a:prstGeom prst="rect">
            <a:avLst/>
          </a:prstGeom>
        </p:spPr>
        <p:txBody>
          <a:bodyPr vert="horz" wrap="square" lIns="0" tIns="17780" rIns="0" bIns="0" rtlCol="0">
            <a:spAutoFit/>
          </a:bodyPr>
          <a:lstStyle/>
          <a:p>
            <a:pPr marL="16933" marR="6773" indent="60958" defTabSz="1219170">
              <a:spcBef>
                <a:spcPts val="140"/>
              </a:spcBef>
              <a:tabLst>
                <a:tab pos="1581534" algn="l"/>
                <a:tab pos="3705767" algn="l"/>
              </a:tabLst>
            </a:pPr>
            <a:r>
              <a:rPr sz="2667" dirty="0">
                <a:solidFill>
                  <a:srgbClr val="FFFFFF"/>
                </a:solidFill>
                <a:latin typeface="+mj-lt"/>
                <a:cs typeface="Arial Black"/>
              </a:rPr>
              <a:t>Open 	</a:t>
            </a:r>
            <a:r>
              <a:rPr sz="2667" u="sng" dirty="0">
                <a:solidFill>
                  <a:srgbClr val="FFFFFF"/>
                </a:solidFill>
                <a:uFill>
                  <a:solidFill>
                    <a:srgbClr val="00ACEE"/>
                  </a:solidFill>
                </a:uFill>
                <a:latin typeface="+mj-lt"/>
                <a:cs typeface="Arial Black"/>
              </a:rPr>
              <a:t>	</a:t>
            </a:r>
            <a:r>
              <a:rPr sz="2667" dirty="0">
                <a:solidFill>
                  <a:srgbClr val="FFFFFF"/>
                </a:solidFill>
                <a:latin typeface="+mj-lt"/>
                <a:cs typeface="Arial Black"/>
              </a:rPr>
              <a:t> permit</a:t>
            </a:r>
            <a:endParaRPr sz="2667">
              <a:solidFill>
                <a:prstClr val="black"/>
              </a:solidFill>
              <a:latin typeface="+mj-lt"/>
              <a:cs typeface="Arial Black"/>
            </a:endParaRPr>
          </a:p>
        </p:txBody>
      </p:sp>
      <p:sp>
        <p:nvSpPr>
          <p:cNvPr id="4" name="object 4"/>
          <p:cNvSpPr txBox="1">
            <a:spLocks noGrp="1"/>
          </p:cNvSpPr>
          <p:nvPr>
            <p:ph type="title"/>
          </p:nvPr>
        </p:nvSpPr>
        <p:spPr>
          <a:xfrm>
            <a:off x="5136895" y="644145"/>
            <a:ext cx="2207260" cy="885841"/>
          </a:xfrm>
          <a:prstGeom prst="rect">
            <a:avLst/>
          </a:prstGeom>
          <a:solidFill>
            <a:srgbClr val="0070BB"/>
          </a:solidFill>
        </p:spPr>
        <p:txBody>
          <a:bodyPr vert="horz" wrap="square" lIns="0" tIns="64347" rIns="0" bIns="0" rtlCol="0">
            <a:spAutoFit/>
          </a:bodyPr>
          <a:lstStyle/>
          <a:p>
            <a:pPr marL="384377" marR="373371" indent="316645">
              <a:spcBef>
                <a:spcPts val="507"/>
              </a:spcBef>
            </a:pPr>
            <a:r>
              <a:rPr sz="2667" dirty="0">
                <a:solidFill>
                  <a:srgbClr val="FFFFFF"/>
                </a:solidFill>
                <a:latin typeface="+mj-lt"/>
              </a:rPr>
              <a:t>Open  inspection</a:t>
            </a:r>
            <a:endParaRPr sz="2667">
              <a:latin typeface="+mj-lt"/>
            </a:endParaRPr>
          </a:p>
        </p:txBody>
      </p:sp>
      <p:sp>
        <p:nvSpPr>
          <p:cNvPr id="5" name="object 5"/>
          <p:cNvSpPr txBox="1"/>
          <p:nvPr/>
        </p:nvSpPr>
        <p:spPr>
          <a:xfrm>
            <a:off x="8111744" y="644145"/>
            <a:ext cx="2208952" cy="885841"/>
          </a:xfrm>
          <a:prstGeom prst="rect">
            <a:avLst/>
          </a:prstGeom>
          <a:solidFill>
            <a:srgbClr val="0070BB"/>
          </a:solidFill>
        </p:spPr>
        <p:txBody>
          <a:bodyPr vert="horz" wrap="square" lIns="0" tIns="64347" rIns="0" bIns="0" rtlCol="0">
            <a:spAutoFit/>
          </a:bodyPr>
          <a:lstStyle/>
          <a:p>
            <a:pPr marL="481741"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6" name="object 6"/>
          <p:cNvSpPr/>
          <p:nvPr/>
        </p:nvSpPr>
        <p:spPr>
          <a:xfrm>
            <a:off x="4996687" y="3287776"/>
            <a:ext cx="1219200" cy="1219200"/>
          </a:xfrm>
          <a:custGeom>
            <a:avLst/>
            <a:gdLst/>
            <a:ahLst/>
            <a:cxnLst/>
            <a:rect l="l" t="t" r="r" b="b"/>
            <a:pathLst>
              <a:path w="914400" h="914400">
                <a:moveTo>
                  <a:pt x="646582" y="0"/>
                </a:moveTo>
                <a:lnTo>
                  <a:pt x="267817" y="0"/>
                </a:lnTo>
                <a:lnTo>
                  <a:pt x="0" y="267817"/>
                </a:lnTo>
                <a:lnTo>
                  <a:pt x="0" y="646582"/>
                </a:lnTo>
                <a:lnTo>
                  <a:pt x="267817" y="914400"/>
                </a:lnTo>
                <a:lnTo>
                  <a:pt x="646582" y="914400"/>
                </a:lnTo>
                <a:lnTo>
                  <a:pt x="914400" y="646582"/>
                </a:lnTo>
                <a:lnTo>
                  <a:pt x="914400" y="267817"/>
                </a:lnTo>
                <a:lnTo>
                  <a:pt x="64658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5380939" y="3508130"/>
            <a:ext cx="452120" cy="755762"/>
          </a:xfrm>
          <a:prstGeom prst="rect">
            <a:avLst/>
          </a:prstGeom>
        </p:spPr>
        <p:txBody>
          <a:bodyPr vert="horz" wrap="square" lIns="0" tIns="16933" rIns="0" bIns="0" rtlCol="0">
            <a:spAutoFit/>
          </a:bodyPr>
          <a:lstStyle/>
          <a:p>
            <a:pPr marL="22859" marR="6773" indent="-6773" algn="just" defTabSz="1219170">
              <a:spcBef>
                <a:spcPts val="133"/>
              </a:spcBef>
            </a:pPr>
            <a:r>
              <a:rPr sz="1600" dirty="0">
                <a:solidFill>
                  <a:srgbClr val="FFFFFF"/>
                </a:solidFill>
                <a:latin typeface="+mj-lt"/>
                <a:cs typeface="Arial Black"/>
              </a:rPr>
              <a:t>Must  pass  prior</a:t>
            </a:r>
            <a:endParaRPr sz="1600">
              <a:solidFill>
                <a:prstClr val="black"/>
              </a:solidFill>
              <a:latin typeface="+mj-lt"/>
              <a:cs typeface="Arial Black"/>
            </a:endParaRPr>
          </a:p>
        </p:txBody>
      </p:sp>
      <p:sp>
        <p:nvSpPr>
          <p:cNvPr id="8" name="object 8"/>
          <p:cNvSpPr/>
          <p:nvPr/>
        </p:nvSpPr>
        <p:spPr>
          <a:xfrm>
            <a:off x="10850879" y="3074415"/>
            <a:ext cx="1219200" cy="12192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9" name="object 9"/>
          <p:cNvSpPr txBox="1"/>
          <p:nvPr/>
        </p:nvSpPr>
        <p:spPr>
          <a:xfrm>
            <a:off x="10981421" y="3250692"/>
            <a:ext cx="955887" cy="837964"/>
          </a:xfrm>
          <a:prstGeom prst="rect">
            <a:avLst/>
          </a:prstGeom>
        </p:spPr>
        <p:txBody>
          <a:bodyPr vert="horz" wrap="square" lIns="0" tIns="16933" rIns="0" bIns="0" rtlCol="0">
            <a:spAutoFit/>
          </a:bodyPr>
          <a:lstStyle/>
          <a:p>
            <a:pPr marL="16933" marR="6773" indent="74505" defTabSz="1219170">
              <a:spcBef>
                <a:spcPts val="133"/>
              </a:spcBef>
            </a:pPr>
            <a:r>
              <a:rPr sz="2667" dirty="0">
                <a:solidFill>
                  <a:srgbClr val="FFFFFF"/>
                </a:solidFill>
                <a:latin typeface="+mj-lt"/>
                <a:cs typeface="Arial Black"/>
              </a:rPr>
              <a:t>Close  permit</a:t>
            </a:r>
            <a:endParaRPr sz="2667">
              <a:solidFill>
                <a:prstClr val="black"/>
              </a:solidFill>
              <a:latin typeface="+mj-lt"/>
              <a:cs typeface="Arial Black"/>
            </a:endParaRPr>
          </a:p>
        </p:txBody>
      </p:sp>
      <p:sp>
        <p:nvSpPr>
          <p:cNvPr id="10" name="object 10"/>
          <p:cNvSpPr/>
          <p:nvPr/>
        </p:nvSpPr>
        <p:spPr>
          <a:xfrm>
            <a:off x="4841713" y="1056640"/>
            <a:ext cx="101600" cy="101600"/>
          </a:xfrm>
          <a:custGeom>
            <a:avLst/>
            <a:gdLst/>
            <a:ahLst/>
            <a:cxnLst/>
            <a:rect l="l" t="t" r="r" b="b"/>
            <a:pathLst>
              <a:path w="76200" h="76200">
                <a:moveTo>
                  <a:pt x="0" y="0"/>
                </a:moveTo>
                <a:lnTo>
                  <a:pt x="0" y="76200"/>
                </a:lnTo>
                <a:lnTo>
                  <a:pt x="76200" y="38100"/>
                </a:lnTo>
                <a:lnTo>
                  <a:pt x="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11" name="object 11"/>
          <p:cNvSpPr/>
          <p:nvPr/>
        </p:nvSpPr>
        <p:spPr>
          <a:xfrm>
            <a:off x="3240245" y="800151"/>
            <a:ext cx="1154396" cy="198136"/>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mj-lt"/>
            </a:endParaRPr>
          </a:p>
        </p:txBody>
      </p:sp>
      <p:grpSp>
        <p:nvGrpSpPr>
          <p:cNvPr id="12" name="object 12"/>
          <p:cNvGrpSpPr/>
          <p:nvPr/>
        </p:nvGrpSpPr>
        <p:grpSpPr>
          <a:xfrm>
            <a:off x="10051965" y="1663870"/>
            <a:ext cx="935567" cy="1377525"/>
            <a:chOff x="7538973" y="1247902"/>
            <a:chExt cx="701675" cy="1033144"/>
          </a:xfrm>
        </p:grpSpPr>
        <p:sp>
          <p:nvSpPr>
            <p:cNvPr id="13" name="object 13"/>
            <p:cNvSpPr/>
            <p:nvPr/>
          </p:nvSpPr>
          <p:spPr>
            <a:xfrm>
              <a:off x="7545323" y="1254252"/>
              <a:ext cx="476250" cy="969644"/>
            </a:xfrm>
            <a:custGeom>
              <a:avLst/>
              <a:gdLst/>
              <a:ahLst/>
              <a:cxnLst/>
              <a:rect l="l" t="t" r="r" b="b"/>
              <a:pathLst>
                <a:path w="476250" h="969644">
                  <a:moveTo>
                    <a:pt x="0" y="0"/>
                  </a:moveTo>
                  <a:lnTo>
                    <a:pt x="476059" y="969429"/>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7981594" y="2195487"/>
              <a:ext cx="68580" cy="85725"/>
            </a:xfrm>
            <a:custGeom>
              <a:avLst/>
              <a:gdLst/>
              <a:ahLst/>
              <a:cxnLst/>
              <a:rect l="l" t="t" r="r" b="b"/>
              <a:pathLst>
                <a:path w="68579" h="85725">
                  <a:moveTo>
                    <a:pt x="68402" y="0"/>
                  </a:moveTo>
                  <a:lnTo>
                    <a:pt x="0" y="33591"/>
                  </a:lnTo>
                  <a:lnTo>
                    <a:pt x="67792" y="85191"/>
                  </a:lnTo>
                  <a:lnTo>
                    <a:pt x="68402"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7766624" y="1271823"/>
              <a:ext cx="473783" cy="88181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grpSp>
      <p:grpSp>
        <p:nvGrpSpPr>
          <p:cNvPr id="16" name="object 16"/>
          <p:cNvGrpSpPr/>
          <p:nvPr/>
        </p:nvGrpSpPr>
        <p:grpSpPr>
          <a:xfrm>
            <a:off x="6480047" y="1700784"/>
            <a:ext cx="2495973" cy="384387"/>
            <a:chOff x="4860035" y="1275588"/>
            <a:chExt cx="1871980" cy="288290"/>
          </a:xfrm>
        </p:grpSpPr>
        <p:sp>
          <p:nvSpPr>
            <p:cNvPr id="17" name="object 17"/>
            <p:cNvSpPr/>
            <p:nvPr/>
          </p:nvSpPr>
          <p:spPr>
            <a:xfrm>
              <a:off x="4860035" y="1275588"/>
              <a:ext cx="1871980" cy="288290"/>
            </a:xfrm>
            <a:custGeom>
              <a:avLst/>
              <a:gdLst/>
              <a:ahLst/>
              <a:cxnLst/>
              <a:rect l="l" t="t" r="r" b="b"/>
              <a:pathLst>
                <a:path w="1871979" h="288290">
                  <a:moveTo>
                    <a:pt x="1871472" y="0"/>
                  </a:moveTo>
                  <a:lnTo>
                    <a:pt x="1799463" y="0"/>
                  </a:lnTo>
                  <a:lnTo>
                    <a:pt x="1799463" y="216027"/>
                  </a:lnTo>
                  <a:lnTo>
                    <a:pt x="108013" y="216027"/>
                  </a:lnTo>
                  <a:lnTo>
                    <a:pt x="108013" y="144018"/>
                  </a:lnTo>
                  <a:lnTo>
                    <a:pt x="144018" y="144018"/>
                  </a:lnTo>
                  <a:lnTo>
                    <a:pt x="72009" y="72009"/>
                  </a:lnTo>
                  <a:lnTo>
                    <a:pt x="0" y="144018"/>
                  </a:lnTo>
                  <a:lnTo>
                    <a:pt x="36004" y="144018"/>
                  </a:lnTo>
                  <a:lnTo>
                    <a:pt x="36004" y="288036"/>
                  </a:lnTo>
                  <a:lnTo>
                    <a:pt x="1871472" y="288036"/>
                  </a:lnTo>
                  <a:lnTo>
                    <a:pt x="187147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274652" y="1310627"/>
              <a:ext cx="335292" cy="11466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9" name="object 19"/>
            <p:cNvSpPr/>
            <p:nvPr/>
          </p:nvSpPr>
          <p:spPr>
            <a:xfrm>
              <a:off x="5632932" y="1375448"/>
              <a:ext cx="40703" cy="6680"/>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20" name="object 20"/>
            <p:cNvSpPr/>
            <p:nvPr/>
          </p:nvSpPr>
          <p:spPr>
            <a:xfrm>
              <a:off x="5734036" y="1325143"/>
              <a:ext cx="593089" cy="10015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grpSp>
      <p:grpSp>
        <p:nvGrpSpPr>
          <p:cNvPr id="21" name="object 21"/>
          <p:cNvGrpSpPr/>
          <p:nvPr/>
        </p:nvGrpSpPr>
        <p:grpSpPr>
          <a:xfrm>
            <a:off x="1538228" y="1830833"/>
            <a:ext cx="2369819" cy="1506220"/>
            <a:chOff x="1153671" y="1373124"/>
            <a:chExt cx="1777364" cy="1129665"/>
          </a:xfrm>
        </p:grpSpPr>
        <p:sp>
          <p:nvSpPr>
            <p:cNvPr id="22" name="object 22"/>
            <p:cNvSpPr/>
            <p:nvPr/>
          </p:nvSpPr>
          <p:spPr>
            <a:xfrm>
              <a:off x="1191768" y="1373124"/>
              <a:ext cx="0" cy="558800"/>
            </a:xfrm>
            <a:custGeom>
              <a:avLst/>
              <a:gdLst/>
              <a:ahLst/>
              <a:cxnLst/>
              <a:rect l="l" t="t" r="r" b="b"/>
              <a:pathLst>
                <a:path h="558800">
                  <a:moveTo>
                    <a:pt x="0" y="0"/>
                  </a:moveTo>
                  <a:lnTo>
                    <a:pt x="0" y="558533"/>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23" name="object 23"/>
            <p:cNvSpPr/>
            <p:nvPr/>
          </p:nvSpPr>
          <p:spPr>
            <a:xfrm>
              <a:off x="1153671" y="191895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sp>
          <p:nvSpPr>
            <p:cNvPr id="24" name="object 24"/>
            <p:cNvSpPr/>
            <p:nvPr/>
          </p:nvSpPr>
          <p:spPr>
            <a:xfrm>
              <a:off x="1274064" y="1781556"/>
              <a:ext cx="1656714" cy="721360"/>
            </a:xfrm>
            <a:custGeom>
              <a:avLst/>
              <a:gdLst/>
              <a:ahLst/>
              <a:cxnLst/>
              <a:rect l="l" t="t" r="r" b="b"/>
              <a:pathLst>
                <a:path w="1656714" h="721360">
                  <a:moveTo>
                    <a:pt x="1656588" y="0"/>
                  </a:moveTo>
                  <a:lnTo>
                    <a:pt x="0" y="0"/>
                  </a:lnTo>
                  <a:lnTo>
                    <a:pt x="0" y="720851"/>
                  </a:lnTo>
                  <a:lnTo>
                    <a:pt x="1656588" y="720851"/>
                  </a:lnTo>
                  <a:lnTo>
                    <a:pt x="165658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grpSp>
      <p:sp>
        <p:nvSpPr>
          <p:cNvPr id="25" name="object 25"/>
          <p:cNvSpPr/>
          <p:nvPr/>
        </p:nvSpPr>
        <p:spPr>
          <a:xfrm>
            <a:off x="1311553" y="1806029"/>
            <a:ext cx="152891" cy="90446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26" name="object 26"/>
          <p:cNvSpPr txBox="1"/>
          <p:nvPr/>
        </p:nvSpPr>
        <p:spPr>
          <a:xfrm>
            <a:off x="1698751" y="2375407"/>
            <a:ext cx="2208952" cy="475344"/>
          </a:xfrm>
          <a:prstGeom prst="rect">
            <a:avLst/>
          </a:prstGeom>
          <a:solidFill>
            <a:srgbClr val="0070BB"/>
          </a:solidFill>
        </p:spPr>
        <p:txBody>
          <a:bodyPr vert="horz" wrap="square" lIns="0" tIns="64347" rIns="0" bIns="0" rtlCol="0">
            <a:spAutoFit/>
          </a:bodyPr>
          <a:lstStyle/>
          <a:p>
            <a:pPr marL="196422" defTabSz="1219170">
              <a:lnSpc>
                <a:spcPts val="3160"/>
              </a:lnSpc>
              <a:spcBef>
                <a:spcPts val="507"/>
              </a:spcBef>
            </a:pPr>
            <a:r>
              <a:rPr sz="2667" dirty="0">
                <a:solidFill>
                  <a:srgbClr val="FFFFFF"/>
                </a:solidFill>
                <a:latin typeface="+mj-lt"/>
                <a:cs typeface="Arial Black"/>
              </a:rPr>
              <a:t>Open parent</a:t>
            </a:r>
            <a:endParaRPr sz="2667">
              <a:solidFill>
                <a:prstClr val="black"/>
              </a:solidFill>
              <a:latin typeface="+mj-lt"/>
              <a:cs typeface="Arial Black"/>
            </a:endParaRPr>
          </a:p>
        </p:txBody>
      </p:sp>
      <p:sp>
        <p:nvSpPr>
          <p:cNvPr id="27" name="object 27"/>
          <p:cNvSpPr txBox="1"/>
          <p:nvPr/>
        </p:nvSpPr>
        <p:spPr>
          <a:xfrm>
            <a:off x="1698751" y="2841806"/>
            <a:ext cx="2208952" cy="415563"/>
          </a:xfrm>
          <a:prstGeom prst="rect">
            <a:avLst/>
          </a:prstGeom>
          <a:solidFill>
            <a:srgbClr val="0070BB"/>
          </a:solidFill>
        </p:spPr>
        <p:txBody>
          <a:bodyPr vert="horz" wrap="square" lIns="0" tIns="5080" rIns="0" bIns="0" rtlCol="0">
            <a:spAutoFit/>
          </a:bodyPr>
          <a:lstStyle/>
          <a:p>
            <a:pPr marL="385224" defTabSz="1219170">
              <a:spcBef>
                <a:spcPts val="40"/>
              </a:spcBef>
            </a:pPr>
            <a:r>
              <a:rPr sz="2667" dirty="0">
                <a:solidFill>
                  <a:srgbClr val="FFFFFF"/>
                </a:solidFill>
                <a:latin typeface="+mj-lt"/>
                <a:cs typeface="Arial Black"/>
              </a:rPr>
              <a:t>inspection</a:t>
            </a:r>
            <a:endParaRPr sz="2667">
              <a:solidFill>
                <a:prstClr val="black"/>
              </a:solidFill>
              <a:latin typeface="+mj-lt"/>
              <a:cs typeface="Arial Black"/>
            </a:endParaRPr>
          </a:p>
        </p:txBody>
      </p:sp>
      <p:sp>
        <p:nvSpPr>
          <p:cNvPr id="28" name="object 28"/>
          <p:cNvSpPr txBox="1"/>
          <p:nvPr/>
        </p:nvSpPr>
        <p:spPr>
          <a:xfrm>
            <a:off x="6388607" y="3464561"/>
            <a:ext cx="2208952" cy="885841"/>
          </a:xfrm>
          <a:prstGeom prst="rect">
            <a:avLst/>
          </a:prstGeom>
          <a:solidFill>
            <a:srgbClr val="0070BB"/>
          </a:solidFill>
        </p:spPr>
        <p:txBody>
          <a:bodyPr vert="horz" wrap="square" lIns="0" tIns="64347" rIns="0" bIns="0" rtlCol="0">
            <a:spAutoFit/>
          </a:bodyPr>
          <a:lstStyle/>
          <a:p>
            <a:pPr marL="481741"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29" name="object 29"/>
          <p:cNvSpPr txBox="1"/>
          <p:nvPr/>
        </p:nvSpPr>
        <p:spPr>
          <a:xfrm>
            <a:off x="2621281" y="3464561"/>
            <a:ext cx="2207260" cy="885841"/>
          </a:xfrm>
          <a:prstGeom prst="rect">
            <a:avLst/>
          </a:prstGeom>
          <a:solidFill>
            <a:srgbClr val="0070BB"/>
          </a:solidFill>
        </p:spPr>
        <p:txBody>
          <a:bodyPr vert="horz" wrap="square" lIns="0" tIns="64347" rIns="0" bIns="0" rtlCol="0">
            <a:spAutoFit/>
          </a:bodyPr>
          <a:lstStyle/>
          <a:p>
            <a:pPr marL="480048" marR="318339"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sp>
        <p:nvSpPr>
          <p:cNvPr id="30" name="object 30"/>
          <p:cNvSpPr txBox="1"/>
          <p:nvPr/>
        </p:nvSpPr>
        <p:spPr>
          <a:xfrm>
            <a:off x="160527" y="3448303"/>
            <a:ext cx="2208952" cy="885841"/>
          </a:xfrm>
          <a:prstGeom prst="rect">
            <a:avLst/>
          </a:prstGeom>
          <a:solidFill>
            <a:srgbClr val="0070BB"/>
          </a:solidFill>
        </p:spPr>
        <p:txBody>
          <a:bodyPr vert="horz" wrap="square" lIns="0" tIns="64347" rIns="0" bIns="0" rtlCol="0">
            <a:spAutoFit/>
          </a:bodyPr>
          <a:lstStyle/>
          <a:p>
            <a:pPr marL="480895" marR="319185" indent="-154936" defTabSz="1219170">
              <a:spcBef>
                <a:spcPts val="507"/>
              </a:spcBef>
            </a:pPr>
            <a:r>
              <a:rPr sz="2667" dirty="0">
                <a:solidFill>
                  <a:srgbClr val="FFFFFF"/>
                </a:solidFill>
                <a:latin typeface="+mj-lt"/>
                <a:cs typeface="Arial Black"/>
              </a:rPr>
              <a:t>Assign and  schedule</a:t>
            </a:r>
            <a:endParaRPr sz="2667">
              <a:solidFill>
                <a:prstClr val="black"/>
              </a:solidFill>
              <a:latin typeface="+mj-lt"/>
              <a:cs typeface="Arial Black"/>
            </a:endParaRPr>
          </a:p>
        </p:txBody>
      </p:sp>
      <p:grpSp>
        <p:nvGrpSpPr>
          <p:cNvPr id="31" name="object 31"/>
          <p:cNvGrpSpPr/>
          <p:nvPr/>
        </p:nvGrpSpPr>
        <p:grpSpPr>
          <a:xfrm>
            <a:off x="3984752" y="4521200"/>
            <a:ext cx="3552613" cy="384387"/>
            <a:chOff x="2988564" y="3390900"/>
            <a:chExt cx="2664460" cy="288290"/>
          </a:xfrm>
        </p:grpSpPr>
        <p:sp>
          <p:nvSpPr>
            <p:cNvPr id="32" name="object 32"/>
            <p:cNvSpPr/>
            <p:nvPr/>
          </p:nvSpPr>
          <p:spPr>
            <a:xfrm>
              <a:off x="2988564" y="3390900"/>
              <a:ext cx="2664460" cy="288290"/>
            </a:xfrm>
            <a:custGeom>
              <a:avLst/>
              <a:gdLst/>
              <a:ahLst/>
              <a:cxnLst/>
              <a:rect l="l" t="t" r="r" b="b"/>
              <a:pathLst>
                <a:path w="2664460" h="288289">
                  <a:moveTo>
                    <a:pt x="2663952" y="0"/>
                  </a:moveTo>
                  <a:lnTo>
                    <a:pt x="2591943" y="0"/>
                  </a:lnTo>
                  <a:lnTo>
                    <a:pt x="2591943" y="216027"/>
                  </a:lnTo>
                  <a:lnTo>
                    <a:pt x="108013" y="216027"/>
                  </a:lnTo>
                  <a:lnTo>
                    <a:pt x="108013" y="144018"/>
                  </a:lnTo>
                  <a:lnTo>
                    <a:pt x="144018" y="144018"/>
                  </a:lnTo>
                  <a:lnTo>
                    <a:pt x="72008" y="72009"/>
                  </a:lnTo>
                  <a:lnTo>
                    <a:pt x="0" y="144018"/>
                  </a:lnTo>
                  <a:lnTo>
                    <a:pt x="36004" y="144018"/>
                  </a:lnTo>
                  <a:lnTo>
                    <a:pt x="36004" y="288036"/>
                  </a:lnTo>
                  <a:lnTo>
                    <a:pt x="2663952" y="288036"/>
                  </a:lnTo>
                  <a:lnTo>
                    <a:pt x="2663952"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3418827" y="3441649"/>
              <a:ext cx="335292" cy="114668"/>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34" name="object 34"/>
            <p:cNvSpPr/>
            <p:nvPr/>
          </p:nvSpPr>
          <p:spPr>
            <a:xfrm>
              <a:off x="3777107" y="3506470"/>
              <a:ext cx="40703" cy="6692"/>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35" name="object 35"/>
            <p:cNvSpPr/>
            <p:nvPr/>
          </p:nvSpPr>
          <p:spPr>
            <a:xfrm>
              <a:off x="3878212" y="3456165"/>
              <a:ext cx="593089" cy="10015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mj-lt"/>
              </a:endParaRPr>
            </a:p>
          </p:txBody>
        </p:sp>
      </p:grpSp>
      <p:sp>
        <p:nvSpPr>
          <p:cNvPr id="36" name="object 36"/>
          <p:cNvSpPr/>
          <p:nvPr/>
        </p:nvSpPr>
        <p:spPr>
          <a:xfrm>
            <a:off x="9056979" y="3803074"/>
            <a:ext cx="1240501" cy="189009"/>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mj-lt"/>
            </a:endParaRPr>
          </a:p>
        </p:txBody>
      </p:sp>
      <p:grpSp>
        <p:nvGrpSpPr>
          <p:cNvPr id="37" name="object 37"/>
          <p:cNvGrpSpPr/>
          <p:nvPr/>
        </p:nvGrpSpPr>
        <p:grpSpPr>
          <a:xfrm>
            <a:off x="8885936" y="4049776"/>
            <a:ext cx="1725507" cy="101600"/>
            <a:chOff x="6664452" y="3037332"/>
            <a:chExt cx="1294130" cy="76200"/>
          </a:xfrm>
        </p:grpSpPr>
        <p:sp>
          <p:nvSpPr>
            <p:cNvPr id="38" name="object 38"/>
            <p:cNvSpPr/>
            <p:nvPr/>
          </p:nvSpPr>
          <p:spPr>
            <a:xfrm>
              <a:off x="6664452" y="3075432"/>
              <a:ext cx="1230630" cy="0"/>
            </a:xfrm>
            <a:custGeom>
              <a:avLst/>
              <a:gdLst/>
              <a:ahLst/>
              <a:cxnLst/>
              <a:rect l="l" t="t" r="r" b="b"/>
              <a:pathLst>
                <a:path w="1230629">
                  <a:moveTo>
                    <a:pt x="0" y="0"/>
                  </a:moveTo>
                  <a:lnTo>
                    <a:pt x="1230045" y="0"/>
                  </a:lnTo>
                </a:path>
              </a:pathLst>
            </a:custGeom>
            <a:ln w="12700">
              <a:solidFill>
                <a:srgbClr val="00ACEE"/>
              </a:solidFill>
            </a:ln>
          </p:spPr>
          <p:txBody>
            <a:bodyPr wrap="square" lIns="0" tIns="0" rIns="0" bIns="0" rtlCol="0"/>
            <a:lstStyle/>
            <a:p>
              <a:pPr defTabSz="1219170"/>
              <a:endParaRPr sz="2400">
                <a:solidFill>
                  <a:prstClr val="black"/>
                </a:solidFill>
                <a:latin typeface="+mj-lt"/>
              </a:endParaRPr>
            </a:p>
          </p:txBody>
        </p:sp>
        <p:sp>
          <p:nvSpPr>
            <p:cNvPr id="39" name="object 39"/>
            <p:cNvSpPr/>
            <p:nvPr/>
          </p:nvSpPr>
          <p:spPr>
            <a:xfrm>
              <a:off x="7881797" y="3037332"/>
              <a:ext cx="76200" cy="76200"/>
            </a:xfrm>
            <a:custGeom>
              <a:avLst/>
              <a:gdLst/>
              <a:ahLst/>
              <a:cxnLst/>
              <a:rect l="l" t="t" r="r" b="b"/>
              <a:pathLst>
                <a:path w="76200" h="76200">
                  <a:moveTo>
                    <a:pt x="0" y="0"/>
                  </a:moveTo>
                  <a:lnTo>
                    <a:pt x="0" y="76200"/>
                  </a:lnTo>
                  <a:lnTo>
                    <a:pt x="76200" y="38100"/>
                  </a:lnTo>
                  <a:lnTo>
                    <a:pt x="0" y="0"/>
                  </a:lnTo>
                  <a:close/>
                </a:path>
              </a:pathLst>
            </a:custGeom>
            <a:solidFill>
              <a:srgbClr val="00ACEE"/>
            </a:solidFill>
          </p:spPr>
          <p:txBody>
            <a:bodyPr wrap="square" lIns="0" tIns="0" rIns="0" bIns="0" rtlCol="0"/>
            <a:lstStyle/>
            <a:p>
              <a:pPr defTabSz="1219170"/>
              <a:endParaRPr sz="2400">
                <a:solidFill>
                  <a:prstClr val="black"/>
                </a:solidFill>
                <a:latin typeface="+mj-lt"/>
              </a:endParaRPr>
            </a:p>
          </p:txBody>
        </p:sp>
      </p:grpSp>
      <p:grpSp>
        <p:nvGrpSpPr>
          <p:cNvPr id="40" name="object 40"/>
          <p:cNvGrpSpPr/>
          <p:nvPr/>
        </p:nvGrpSpPr>
        <p:grpSpPr>
          <a:xfrm>
            <a:off x="766064" y="4521200"/>
            <a:ext cx="2497667" cy="384387"/>
            <a:chOff x="574548" y="3390900"/>
            <a:chExt cx="1873250" cy="288290"/>
          </a:xfrm>
        </p:grpSpPr>
        <p:sp>
          <p:nvSpPr>
            <p:cNvPr id="41" name="object 41"/>
            <p:cNvSpPr/>
            <p:nvPr/>
          </p:nvSpPr>
          <p:spPr>
            <a:xfrm>
              <a:off x="574548" y="3390900"/>
              <a:ext cx="1873250" cy="288290"/>
            </a:xfrm>
            <a:custGeom>
              <a:avLst/>
              <a:gdLst/>
              <a:ahLst/>
              <a:cxnLst/>
              <a:rect l="l" t="t" r="r" b="b"/>
              <a:pathLst>
                <a:path w="1873250" h="288289">
                  <a:moveTo>
                    <a:pt x="1872995" y="0"/>
                  </a:moveTo>
                  <a:lnTo>
                    <a:pt x="1800987" y="0"/>
                  </a:lnTo>
                  <a:lnTo>
                    <a:pt x="1800987" y="216027"/>
                  </a:lnTo>
                  <a:lnTo>
                    <a:pt x="108013" y="216027"/>
                  </a:lnTo>
                  <a:lnTo>
                    <a:pt x="108013" y="144018"/>
                  </a:lnTo>
                  <a:lnTo>
                    <a:pt x="144018" y="144018"/>
                  </a:lnTo>
                  <a:lnTo>
                    <a:pt x="72008" y="72009"/>
                  </a:lnTo>
                  <a:lnTo>
                    <a:pt x="0" y="144018"/>
                  </a:lnTo>
                  <a:lnTo>
                    <a:pt x="36004" y="144018"/>
                  </a:lnTo>
                  <a:lnTo>
                    <a:pt x="36004" y="288036"/>
                  </a:lnTo>
                  <a:lnTo>
                    <a:pt x="1872995" y="288036"/>
                  </a:lnTo>
                  <a:lnTo>
                    <a:pt x="1872995" y="0"/>
                  </a:lnTo>
                  <a:close/>
                </a:path>
              </a:pathLst>
            </a:custGeom>
            <a:solidFill>
              <a:srgbClr val="FF0000"/>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1079423" y="3438017"/>
              <a:ext cx="335299" cy="11466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mj-lt"/>
              </a:endParaRPr>
            </a:p>
          </p:txBody>
        </p:sp>
        <p:sp>
          <p:nvSpPr>
            <p:cNvPr id="43" name="object 43"/>
            <p:cNvSpPr/>
            <p:nvPr/>
          </p:nvSpPr>
          <p:spPr>
            <a:xfrm>
              <a:off x="1437716" y="3502825"/>
              <a:ext cx="40695" cy="66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4" name="object 44"/>
            <p:cNvSpPr/>
            <p:nvPr/>
          </p:nvSpPr>
          <p:spPr>
            <a:xfrm>
              <a:off x="1538809" y="3452533"/>
              <a:ext cx="593098" cy="100152"/>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mj-lt"/>
              </a:endParaRPr>
            </a:p>
          </p:txBody>
        </p:sp>
      </p:grpSp>
    </p:spTree>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2534625"/>
            <a:ext cx="6400800" cy="997196"/>
          </a:xfrm>
        </p:spPr>
        <p:txBody>
          <a:bodyPr/>
          <a:lstStyle/>
          <a:p>
            <a:r>
              <a:rPr lang="en-GB" dirty="0"/>
              <a:t>Business Process Flows Demonstration</a:t>
            </a:r>
          </a:p>
        </p:txBody>
      </p:sp>
    </p:spTree>
    <p:extLst>
      <p:ext uri="{BB962C8B-B14F-4D97-AF65-F5344CB8AC3E}">
        <p14:creationId xmlns:p14="http://schemas.microsoft.com/office/powerpoint/2010/main" val="402459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1871544"/>
            <a:ext cx="4167887" cy="1661993"/>
          </a:xfrm>
        </p:spPr>
        <p:txBody>
          <a:bodyPr/>
          <a:lstStyle/>
          <a:p>
            <a:r>
              <a:rPr lang="en-GB" dirty="0"/>
              <a:t>Lab 4 : Model Driven Apps &amp; Business Process Flows</a:t>
            </a:r>
          </a:p>
        </p:txBody>
      </p:sp>
    </p:spTree>
    <p:extLst>
      <p:ext uri="{BB962C8B-B14F-4D97-AF65-F5344CB8AC3E}">
        <p14:creationId xmlns:p14="http://schemas.microsoft.com/office/powerpoint/2010/main" val="117991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End! Thank you</a:t>
            </a:r>
          </a:p>
        </p:txBody>
      </p:sp>
    </p:spTree>
    <p:extLst>
      <p:ext uri="{BB962C8B-B14F-4D97-AF65-F5344CB8AC3E}">
        <p14:creationId xmlns:p14="http://schemas.microsoft.com/office/powerpoint/2010/main" val="183629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222409"/>
            <a:ext cx="4167887" cy="1311128"/>
          </a:xfrm>
        </p:spPr>
        <p:txBody>
          <a:bodyPr/>
          <a:lstStyle/>
          <a:p>
            <a:r>
              <a:rPr lang="en-GB" dirty="0"/>
              <a:t>The Common Data Service</a:t>
            </a:r>
          </a:p>
        </p:txBody>
      </p:sp>
    </p:spTree>
    <p:extLst>
      <p:ext uri="{BB962C8B-B14F-4D97-AF65-F5344CB8AC3E}">
        <p14:creationId xmlns:p14="http://schemas.microsoft.com/office/powerpoint/2010/main" val="4797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fontScale="90000"/>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8773" cy="6864773"/>
            <a:chOff x="0" y="0"/>
            <a:chExt cx="9149080" cy="5148580"/>
          </a:xfrm>
        </p:grpSpPr>
        <p:sp>
          <p:nvSpPr>
            <p:cNvPr id="3" name="object 3"/>
            <p:cNvSpPr/>
            <p:nvPr/>
          </p:nvSpPr>
          <p:spPr>
            <a:xfrm>
              <a:off x="0" y="0"/>
              <a:ext cx="9127490" cy="5143500"/>
            </a:xfrm>
            <a:custGeom>
              <a:avLst/>
              <a:gdLst/>
              <a:ahLst/>
              <a:cxnLst/>
              <a:rect l="l" t="t" r="r" b="b"/>
              <a:pathLst>
                <a:path w="9127490" h="5143500">
                  <a:moveTo>
                    <a:pt x="7900253" y="0"/>
                  </a:moveTo>
                  <a:lnTo>
                    <a:pt x="0" y="0"/>
                  </a:lnTo>
                  <a:lnTo>
                    <a:pt x="0" y="5143500"/>
                  </a:lnTo>
                  <a:lnTo>
                    <a:pt x="9059069" y="5143500"/>
                  </a:lnTo>
                  <a:lnTo>
                    <a:pt x="9063713" y="5108914"/>
                  </a:lnTo>
                  <a:lnTo>
                    <a:pt x="9071333" y="5048486"/>
                  </a:lnTo>
                  <a:lnTo>
                    <a:pt x="9078474" y="4987912"/>
                  </a:lnTo>
                  <a:lnTo>
                    <a:pt x="9085137" y="4927191"/>
                  </a:lnTo>
                  <a:lnTo>
                    <a:pt x="9091318" y="4866327"/>
                  </a:lnTo>
                  <a:lnTo>
                    <a:pt x="9097015" y="4805321"/>
                  </a:lnTo>
                  <a:lnTo>
                    <a:pt x="9102228" y="4744176"/>
                  </a:lnTo>
                  <a:lnTo>
                    <a:pt x="9106953" y="4682893"/>
                  </a:lnTo>
                  <a:lnTo>
                    <a:pt x="9111189" y="4621474"/>
                  </a:lnTo>
                  <a:lnTo>
                    <a:pt x="9114934" y="4559921"/>
                  </a:lnTo>
                  <a:lnTo>
                    <a:pt x="9118186" y="4498237"/>
                  </a:lnTo>
                  <a:lnTo>
                    <a:pt x="9120943" y="4436422"/>
                  </a:lnTo>
                  <a:lnTo>
                    <a:pt x="9123203" y="4374480"/>
                  </a:lnTo>
                  <a:lnTo>
                    <a:pt x="9124964" y="4312411"/>
                  </a:lnTo>
                  <a:lnTo>
                    <a:pt x="9126225" y="4250218"/>
                  </a:lnTo>
                  <a:lnTo>
                    <a:pt x="9126982" y="4187903"/>
                  </a:lnTo>
                  <a:lnTo>
                    <a:pt x="9127235" y="4125467"/>
                  </a:lnTo>
                  <a:lnTo>
                    <a:pt x="9126982" y="4063032"/>
                  </a:lnTo>
                  <a:lnTo>
                    <a:pt x="9126225" y="4000717"/>
                  </a:lnTo>
                  <a:lnTo>
                    <a:pt x="9124964" y="3938524"/>
                  </a:lnTo>
                  <a:lnTo>
                    <a:pt x="9123203" y="3876455"/>
                  </a:lnTo>
                  <a:lnTo>
                    <a:pt x="9120943" y="3814513"/>
                  </a:lnTo>
                  <a:lnTo>
                    <a:pt x="9118186" y="3752698"/>
                  </a:lnTo>
                  <a:lnTo>
                    <a:pt x="9114934" y="3691013"/>
                  </a:lnTo>
                  <a:lnTo>
                    <a:pt x="9111189" y="3629461"/>
                  </a:lnTo>
                  <a:lnTo>
                    <a:pt x="9106953" y="3568042"/>
                  </a:lnTo>
                  <a:lnTo>
                    <a:pt x="9102228" y="3506759"/>
                  </a:lnTo>
                  <a:lnTo>
                    <a:pt x="9097015" y="3445613"/>
                  </a:lnTo>
                  <a:lnTo>
                    <a:pt x="9091318" y="3384608"/>
                  </a:lnTo>
                  <a:lnTo>
                    <a:pt x="9085137" y="3323744"/>
                  </a:lnTo>
                  <a:lnTo>
                    <a:pt x="9078474" y="3263023"/>
                  </a:lnTo>
                  <a:lnTo>
                    <a:pt x="9071333" y="3202448"/>
                  </a:lnTo>
                  <a:lnTo>
                    <a:pt x="9063713" y="3142021"/>
                  </a:lnTo>
                  <a:lnTo>
                    <a:pt x="9055618" y="3081743"/>
                  </a:lnTo>
                  <a:lnTo>
                    <a:pt x="9047050" y="3021616"/>
                  </a:lnTo>
                  <a:lnTo>
                    <a:pt x="9038010" y="2961643"/>
                  </a:lnTo>
                  <a:lnTo>
                    <a:pt x="9028500" y="2901824"/>
                  </a:lnTo>
                  <a:lnTo>
                    <a:pt x="9018522" y="2842163"/>
                  </a:lnTo>
                  <a:lnTo>
                    <a:pt x="9008078" y="2782661"/>
                  </a:lnTo>
                  <a:lnTo>
                    <a:pt x="8997171" y="2723320"/>
                  </a:lnTo>
                  <a:lnTo>
                    <a:pt x="8985802" y="2664142"/>
                  </a:lnTo>
                  <a:lnTo>
                    <a:pt x="8973972" y="2605129"/>
                  </a:lnTo>
                  <a:lnTo>
                    <a:pt x="8961685" y="2546283"/>
                  </a:lnTo>
                  <a:lnTo>
                    <a:pt x="8948941" y="2487606"/>
                  </a:lnTo>
                  <a:lnTo>
                    <a:pt x="8935743" y="2429099"/>
                  </a:lnTo>
                  <a:lnTo>
                    <a:pt x="8922093" y="2370765"/>
                  </a:lnTo>
                  <a:lnTo>
                    <a:pt x="8907992" y="2312606"/>
                  </a:lnTo>
                  <a:lnTo>
                    <a:pt x="8893444" y="2254623"/>
                  </a:lnTo>
                  <a:lnTo>
                    <a:pt x="8878448" y="2196819"/>
                  </a:lnTo>
                  <a:lnTo>
                    <a:pt x="8863008" y="2139195"/>
                  </a:lnTo>
                  <a:lnTo>
                    <a:pt x="8847126" y="2081753"/>
                  </a:lnTo>
                  <a:lnTo>
                    <a:pt x="8830803" y="2024496"/>
                  </a:lnTo>
                  <a:lnTo>
                    <a:pt x="8814042" y="1967425"/>
                  </a:lnTo>
                  <a:lnTo>
                    <a:pt x="8796843" y="1910543"/>
                  </a:lnTo>
                  <a:lnTo>
                    <a:pt x="8779210" y="1853850"/>
                  </a:lnTo>
                  <a:lnTo>
                    <a:pt x="8761144" y="1797350"/>
                  </a:lnTo>
                  <a:lnTo>
                    <a:pt x="8742647" y="1741044"/>
                  </a:lnTo>
                  <a:lnTo>
                    <a:pt x="8723721" y="1684934"/>
                  </a:lnTo>
                  <a:lnTo>
                    <a:pt x="8704369" y="1629021"/>
                  </a:lnTo>
                  <a:lnTo>
                    <a:pt x="8684591" y="1573309"/>
                  </a:lnTo>
                  <a:lnTo>
                    <a:pt x="8664390" y="1517798"/>
                  </a:lnTo>
                  <a:lnTo>
                    <a:pt x="8643767" y="1462491"/>
                  </a:lnTo>
                  <a:lnTo>
                    <a:pt x="8622726" y="1407390"/>
                  </a:lnTo>
                  <a:lnTo>
                    <a:pt x="8601267" y="1352496"/>
                  </a:lnTo>
                  <a:lnTo>
                    <a:pt x="8579393" y="1297812"/>
                  </a:lnTo>
                  <a:lnTo>
                    <a:pt x="8557105" y="1243340"/>
                  </a:lnTo>
                  <a:lnTo>
                    <a:pt x="8534406" y="1189081"/>
                  </a:lnTo>
                  <a:lnTo>
                    <a:pt x="8511297" y="1135037"/>
                  </a:lnTo>
                  <a:lnTo>
                    <a:pt x="8487781" y="1081211"/>
                  </a:lnTo>
                  <a:lnTo>
                    <a:pt x="8463859" y="1027604"/>
                  </a:lnTo>
                  <a:lnTo>
                    <a:pt x="8439533" y="974218"/>
                  </a:lnTo>
                  <a:lnTo>
                    <a:pt x="8414806" y="921055"/>
                  </a:lnTo>
                  <a:lnTo>
                    <a:pt x="8389679" y="868118"/>
                  </a:lnTo>
                  <a:lnTo>
                    <a:pt x="8364153" y="815407"/>
                  </a:lnTo>
                  <a:lnTo>
                    <a:pt x="8338232" y="762926"/>
                  </a:lnTo>
                  <a:lnTo>
                    <a:pt x="8311917" y="710675"/>
                  </a:lnTo>
                  <a:lnTo>
                    <a:pt x="8285210" y="658658"/>
                  </a:lnTo>
                  <a:lnTo>
                    <a:pt x="8258112" y="606875"/>
                  </a:lnTo>
                  <a:lnTo>
                    <a:pt x="8230627" y="555329"/>
                  </a:lnTo>
                  <a:lnTo>
                    <a:pt x="8202755" y="504021"/>
                  </a:lnTo>
                  <a:lnTo>
                    <a:pt x="8174499" y="452955"/>
                  </a:lnTo>
                  <a:lnTo>
                    <a:pt x="8145860" y="402131"/>
                  </a:lnTo>
                  <a:lnTo>
                    <a:pt x="8116842" y="351551"/>
                  </a:lnTo>
                  <a:lnTo>
                    <a:pt x="8087444" y="301218"/>
                  </a:lnTo>
                  <a:lnTo>
                    <a:pt x="8057670" y="251133"/>
                  </a:lnTo>
                  <a:lnTo>
                    <a:pt x="8027522" y="201299"/>
                  </a:lnTo>
                  <a:lnTo>
                    <a:pt x="7997000" y="151716"/>
                  </a:lnTo>
                  <a:lnTo>
                    <a:pt x="7966108" y="102388"/>
                  </a:lnTo>
                  <a:lnTo>
                    <a:pt x="7934848" y="53317"/>
                  </a:lnTo>
                  <a:lnTo>
                    <a:pt x="7903220" y="4503"/>
                  </a:lnTo>
                  <a:lnTo>
                    <a:pt x="7900253" y="0"/>
                  </a:lnTo>
                  <a:close/>
                </a:path>
              </a:pathLst>
            </a:custGeom>
            <a:solidFill>
              <a:srgbClr val="F1F1F1"/>
            </a:solid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0" y="0"/>
              <a:ext cx="7755890" cy="5143500"/>
            </a:xfrm>
            <a:custGeom>
              <a:avLst/>
              <a:gdLst/>
              <a:ahLst/>
              <a:cxnLst/>
              <a:rect l="l" t="t" r="r" b="b"/>
              <a:pathLst>
                <a:path w="7755890" h="5143500">
                  <a:moveTo>
                    <a:pt x="5852476" y="0"/>
                  </a:moveTo>
                  <a:lnTo>
                    <a:pt x="0" y="0"/>
                  </a:lnTo>
                  <a:lnTo>
                    <a:pt x="0" y="5143500"/>
                  </a:lnTo>
                  <a:lnTo>
                    <a:pt x="7717916" y="5143500"/>
                  </a:lnTo>
                  <a:lnTo>
                    <a:pt x="7721191" y="5113655"/>
                  </a:lnTo>
                  <a:lnTo>
                    <a:pt x="7726248" y="5063857"/>
                  </a:lnTo>
                  <a:lnTo>
                    <a:pt x="7730910" y="5013943"/>
                  </a:lnTo>
                  <a:lnTo>
                    <a:pt x="7735175" y="4963915"/>
                  </a:lnTo>
                  <a:lnTo>
                    <a:pt x="7739041" y="4913775"/>
                  </a:lnTo>
                  <a:lnTo>
                    <a:pt x="7742507" y="4863523"/>
                  </a:lnTo>
                  <a:lnTo>
                    <a:pt x="7745571" y="4813162"/>
                  </a:lnTo>
                  <a:lnTo>
                    <a:pt x="7748231" y="4762692"/>
                  </a:lnTo>
                  <a:lnTo>
                    <a:pt x="7750487" y="4712117"/>
                  </a:lnTo>
                  <a:lnTo>
                    <a:pt x="7752336" y="4661436"/>
                  </a:lnTo>
                  <a:lnTo>
                    <a:pt x="7753777" y="4610653"/>
                  </a:lnTo>
                  <a:lnTo>
                    <a:pt x="7754809" y="4559768"/>
                  </a:lnTo>
                  <a:lnTo>
                    <a:pt x="7755428" y="4508783"/>
                  </a:lnTo>
                  <a:lnTo>
                    <a:pt x="7755635" y="4457700"/>
                  </a:lnTo>
                  <a:lnTo>
                    <a:pt x="7755428" y="4406616"/>
                  </a:lnTo>
                  <a:lnTo>
                    <a:pt x="7754809" y="4355631"/>
                  </a:lnTo>
                  <a:lnTo>
                    <a:pt x="7753777" y="4304746"/>
                  </a:lnTo>
                  <a:lnTo>
                    <a:pt x="7752336" y="4253963"/>
                  </a:lnTo>
                  <a:lnTo>
                    <a:pt x="7750487" y="4203282"/>
                  </a:lnTo>
                  <a:lnTo>
                    <a:pt x="7748231" y="4152707"/>
                  </a:lnTo>
                  <a:lnTo>
                    <a:pt x="7745571" y="4102237"/>
                  </a:lnTo>
                  <a:lnTo>
                    <a:pt x="7742507" y="4051876"/>
                  </a:lnTo>
                  <a:lnTo>
                    <a:pt x="7739041" y="4001624"/>
                  </a:lnTo>
                  <a:lnTo>
                    <a:pt x="7735175" y="3951484"/>
                  </a:lnTo>
                  <a:lnTo>
                    <a:pt x="7730910" y="3901456"/>
                  </a:lnTo>
                  <a:lnTo>
                    <a:pt x="7726248" y="3851542"/>
                  </a:lnTo>
                  <a:lnTo>
                    <a:pt x="7721191" y="3801744"/>
                  </a:lnTo>
                  <a:lnTo>
                    <a:pt x="7715740" y="3752064"/>
                  </a:lnTo>
                  <a:lnTo>
                    <a:pt x="7709897" y="3702503"/>
                  </a:lnTo>
                  <a:lnTo>
                    <a:pt x="7703663" y="3653062"/>
                  </a:lnTo>
                  <a:lnTo>
                    <a:pt x="7697040" y="3603744"/>
                  </a:lnTo>
                  <a:lnTo>
                    <a:pt x="7690029" y="3554549"/>
                  </a:lnTo>
                  <a:lnTo>
                    <a:pt x="7682632" y="3505480"/>
                  </a:lnTo>
                  <a:lnTo>
                    <a:pt x="7674852" y="3456538"/>
                  </a:lnTo>
                  <a:lnTo>
                    <a:pt x="7666688" y="3407724"/>
                  </a:lnTo>
                  <a:lnTo>
                    <a:pt x="7658143" y="3359041"/>
                  </a:lnTo>
                  <a:lnTo>
                    <a:pt x="7649219" y="3310489"/>
                  </a:lnTo>
                  <a:lnTo>
                    <a:pt x="7639917" y="3262071"/>
                  </a:lnTo>
                  <a:lnTo>
                    <a:pt x="7630238" y="3213787"/>
                  </a:lnTo>
                  <a:lnTo>
                    <a:pt x="7620185" y="3165640"/>
                  </a:lnTo>
                  <a:lnTo>
                    <a:pt x="7609758" y="3117632"/>
                  </a:lnTo>
                  <a:lnTo>
                    <a:pt x="7598960" y="3069763"/>
                  </a:lnTo>
                  <a:lnTo>
                    <a:pt x="7587791" y="3022035"/>
                  </a:lnTo>
                  <a:lnTo>
                    <a:pt x="7576255" y="2974450"/>
                  </a:lnTo>
                  <a:lnTo>
                    <a:pt x="7564351" y="2927010"/>
                  </a:lnTo>
                  <a:lnTo>
                    <a:pt x="7552082" y="2879715"/>
                  </a:lnTo>
                  <a:lnTo>
                    <a:pt x="7539450" y="2832568"/>
                  </a:lnTo>
                  <a:lnTo>
                    <a:pt x="7526455" y="2785571"/>
                  </a:lnTo>
                  <a:lnTo>
                    <a:pt x="7513100" y="2738724"/>
                  </a:lnTo>
                  <a:lnTo>
                    <a:pt x="7499386" y="2692030"/>
                  </a:lnTo>
                  <a:lnTo>
                    <a:pt x="7485314" y="2645490"/>
                  </a:lnTo>
                  <a:lnTo>
                    <a:pt x="7470887" y="2599105"/>
                  </a:lnTo>
                  <a:lnTo>
                    <a:pt x="7456106" y="2552878"/>
                  </a:lnTo>
                  <a:lnTo>
                    <a:pt x="7440972" y="2506809"/>
                  </a:lnTo>
                  <a:lnTo>
                    <a:pt x="7425487" y="2460900"/>
                  </a:lnTo>
                  <a:lnTo>
                    <a:pt x="7409653" y="2415154"/>
                  </a:lnTo>
                  <a:lnTo>
                    <a:pt x="7393471" y="2369571"/>
                  </a:lnTo>
                  <a:lnTo>
                    <a:pt x="7376943" y="2324153"/>
                  </a:lnTo>
                  <a:lnTo>
                    <a:pt x="7360070" y="2278902"/>
                  </a:lnTo>
                  <a:lnTo>
                    <a:pt x="7342854" y="2233819"/>
                  </a:lnTo>
                  <a:lnTo>
                    <a:pt x="7325297" y="2188906"/>
                  </a:lnTo>
                  <a:lnTo>
                    <a:pt x="7307400" y="2144165"/>
                  </a:lnTo>
                  <a:lnTo>
                    <a:pt x="7289165" y="2099597"/>
                  </a:lnTo>
                  <a:lnTo>
                    <a:pt x="7270593" y="2055203"/>
                  </a:lnTo>
                  <a:lnTo>
                    <a:pt x="7251686" y="2010985"/>
                  </a:lnTo>
                  <a:lnTo>
                    <a:pt x="7232445" y="1966946"/>
                  </a:lnTo>
                  <a:lnTo>
                    <a:pt x="7212872" y="1923085"/>
                  </a:lnTo>
                  <a:lnTo>
                    <a:pt x="7192970" y="1879406"/>
                  </a:lnTo>
                  <a:lnTo>
                    <a:pt x="7172738" y="1835909"/>
                  </a:lnTo>
                  <a:lnTo>
                    <a:pt x="7152179" y="1792597"/>
                  </a:lnTo>
                  <a:lnTo>
                    <a:pt x="7131295" y="1749470"/>
                  </a:lnTo>
                  <a:lnTo>
                    <a:pt x="7110087" y="1706531"/>
                  </a:lnTo>
                  <a:lnTo>
                    <a:pt x="7088556" y="1663780"/>
                  </a:lnTo>
                  <a:lnTo>
                    <a:pt x="7066705" y="1621220"/>
                  </a:lnTo>
                  <a:lnTo>
                    <a:pt x="7044534" y="1578853"/>
                  </a:lnTo>
                  <a:lnTo>
                    <a:pt x="7022046" y="1536679"/>
                  </a:lnTo>
                  <a:lnTo>
                    <a:pt x="6999242" y="1494700"/>
                  </a:lnTo>
                  <a:lnTo>
                    <a:pt x="6976123" y="1452918"/>
                  </a:lnTo>
                  <a:lnTo>
                    <a:pt x="6952691" y="1411334"/>
                  </a:lnTo>
                  <a:lnTo>
                    <a:pt x="6928949" y="1369951"/>
                  </a:lnTo>
                  <a:lnTo>
                    <a:pt x="6904896" y="1328769"/>
                  </a:lnTo>
                  <a:lnTo>
                    <a:pt x="6880536" y="1287791"/>
                  </a:lnTo>
                  <a:lnTo>
                    <a:pt x="6855869" y="1247017"/>
                  </a:lnTo>
                  <a:lnTo>
                    <a:pt x="6830897" y="1206450"/>
                  </a:lnTo>
                  <a:lnTo>
                    <a:pt x="6805622" y="1166091"/>
                  </a:lnTo>
                  <a:lnTo>
                    <a:pt x="6780045" y="1125941"/>
                  </a:lnTo>
                  <a:lnTo>
                    <a:pt x="6754168" y="1086003"/>
                  </a:lnTo>
                  <a:lnTo>
                    <a:pt x="6727992" y="1046277"/>
                  </a:lnTo>
                  <a:lnTo>
                    <a:pt x="6701519" y="1006766"/>
                  </a:lnTo>
                  <a:lnTo>
                    <a:pt x="6674751" y="967471"/>
                  </a:lnTo>
                  <a:lnTo>
                    <a:pt x="6647690" y="928393"/>
                  </a:lnTo>
                  <a:lnTo>
                    <a:pt x="6620336" y="889534"/>
                  </a:lnTo>
                  <a:lnTo>
                    <a:pt x="6592691" y="850896"/>
                  </a:lnTo>
                  <a:lnTo>
                    <a:pt x="6564757" y="812480"/>
                  </a:lnTo>
                  <a:lnTo>
                    <a:pt x="6536536" y="774289"/>
                  </a:lnTo>
                  <a:lnTo>
                    <a:pt x="6508030" y="736322"/>
                  </a:lnTo>
                  <a:lnTo>
                    <a:pt x="6479238" y="698583"/>
                  </a:lnTo>
                  <a:lnTo>
                    <a:pt x="6450165" y="661073"/>
                  </a:lnTo>
                  <a:lnTo>
                    <a:pt x="6420810" y="623792"/>
                  </a:lnTo>
                  <a:lnTo>
                    <a:pt x="6391175" y="586744"/>
                  </a:lnTo>
                  <a:lnTo>
                    <a:pt x="6361263" y="549929"/>
                  </a:lnTo>
                  <a:lnTo>
                    <a:pt x="6331075" y="513349"/>
                  </a:lnTo>
                  <a:lnTo>
                    <a:pt x="6300611" y="477005"/>
                  </a:lnTo>
                  <a:lnTo>
                    <a:pt x="6269875" y="440900"/>
                  </a:lnTo>
                  <a:lnTo>
                    <a:pt x="6238867" y="405034"/>
                  </a:lnTo>
                  <a:lnTo>
                    <a:pt x="6207589" y="369410"/>
                  </a:lnTo>
                  <a:lnTo>
                    <a:pt x="6176043" y="334029"/>
                  </a:lnTo>
                  <a:lnTo>
                    <a:pt x="6144230" y="298892"/>
                  </a:lnTo>
                  <a:lnTo>
                    <a:pt x="6112152" y="264002"/>
                  </a:lnTo>
                  <a:lnTo>
                    <a:pt x="6079810" y="229359"/>
                  </a:lnTo>
                  <a:lnTo>
                    <a:pt x="6047206" y="194966"/>
                  </a:lnTo>
                  <a:lnTo>
                    <a:pt x="6014342" y="160823"/>
                  </a:lnTo>
                  <a:lnTo>
                    <a:pt x="5981218" y="126933"/>
                  </a:lnTo>
                  <a:lnTo>
                    <a:pt x="5947838" y="93297"/>
                  </a:lnTo>
                  <a:lnTo>
                    <a:pt x="5914202" y="59916"/>
                  </a:lnTo>
                  <a:lnTo>
                    <a:pt x="5880312" y="26793"/>
                  </a:lnTo>
                  <a:lnTo>
                    <a:pt x="5852476" y="0"/>
                  </a:lnTo>
                  <a:close/>
                </a:path>
              </a:pathLst>
            </a:custGeom>
            <a:solidFill>
              <a:srgbClr val="D9D9D9"/>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0" y="0"/>
              <a:ext cx="6384290" cy="5143500"/>
            </a:xfrm>
            <a:custGeom>
              <a:avLst/>
              <a:gdLst/>
              <a:ahLst/>
              <a:cxnLst/>
              <a:rect l="l" t="t" r="r" b="b"/>
              <a:pathLst>
                <a:path w="6384290" h="5143500">
                  <a:moveTo>
                    <a:pt x="3368621" y="0"/>
                  </a:moveTo>
                  <a:lnTo>
                    <a:pt x="0" y="0"/>
                  </a:lnTo>
                  <a:lnTo>
                    <a:pt x="0" y="5143500"/>
                  </a:lnTo>
                  <a:lnTo>
                    <a:pt x="6335364" y="5143500"/>
                  </a:lnTo>
                  <a:lnTo>
                    <a:pt x="6338072" y="5124692"/>
                  </a:lnTo>
                  <a:lnTo>
                    <a:pt x="6344341" y="5077909"/>
                  </a:lnTo>
                  <a:lnTo>
                    <a:pt x="6350159" y="5030984"/>
                  </a:lnTo>
                  <a:lnTo>
                    <a:pt x="6355525" y="4983921"/>
                  </a:lnTo>
                  <a:lnTo>
                    <a:pt x="6360435" y="4936721"/>
                  </a:lnTo>
                  <a:lnTo>
                    <a:pt x="6364889" y="4889387"/>
                  </a:lnTo>
                  <a:lnTo>
                    <a:pt x="6368884" y="4841920"/>
                  </a:lnTo>
                  <a:lnTo>
                    <a:pt x="6372417" y="4794324"/>
                  </a:lnTo>
                  <a:lnTo>
                    <a:pt x="6375486" y="4746600"/>
                  </a:lnTo>
                  <a:lnTo>
                    <a:pt x="6378089" y="4698750"/>
                  </a:lnTo>
                  <a:lnTo>
                    <a:pt x="6380224" y="4650777"/>
                  </a:lnTo>
                  <a:lnTo>
                    <a:pt x="6381888" y="4602684"/>
                  </a:lnTo>
                  <a:lnTo>
                    <a:pt x="6383079" y="4554471"/>
                  </a:lnTo>
                  <a:lnTo>
                    <a:pt x="6383796" y="4506143"/>
                  </a:lnTo>
                  <a:lnTo>
                    <a:pt x="6384035" y="4457700"/>
                  </a:lnTo>
                  <a:lnTo>
                    <a:pt x="6383796" y="4409256"/>
                  </a:lnTo>
                  <a:lnTo>
                    <a:pt x="6383079" y="4360928"/>
                  </a:lnTo>
                  <a:lnTo>
                    <a:pt x="6381888" y="4312715"/>
                  </a:lnTo>
                  <a:lnTo>
                    <a:pt x="6380224" y="4264622"/>
                  </a:lnTo>
                  <a:lnTo>
                    <a:pt x="6378089" y="4216649"/>
                  </a:lnTo>
                  <a:lnTo>
                    <a:pt x="6375486" y="4168799"/>
                  </a:lnTo>
                  <a:lnTo>
                    <a:pt x="6372417" y="4121075"/>
                  </a:lnTo>
                  <a:lnTo>
                    <a:pt x="6368884" y="4073479"/>
                  </a:lnTo>
                  <a:lnTo>
                    <a:pt x="6364889" y="4026012"/>
                  </a:lnTo>
                  <a:lnTo>
                    <a:pt x="6360435" y="3978678"/>
                  </a:lnTo>
                  <a:lnTo>
                    <a:pt x="6355525" y="3931478"/>
                  </a:lnTo>
                  <a:lnTo>
                    <a:pt x="6350159" y="3884415"/>
                  </a:lnTo>
                  <a:lnTo>
                    <a:pt x="6344341" y="3837490"/>
                  </a:lnTo>
                  <a:lnTo>
                    <a:pt x="6338072" y="3790707"/>
                  </a:lnTo>
                  <a:lnTo>
                    <a:pt x="6331356" y="3744067"/>
                  </a:lnTo>
                  <a:lnTo>
                    <a:pt x="6324193" y="3697573"/>
                  </a:lnTo>
                  <a:lnTo>
                    <a:pt x="6316587" y="3651226"/>
                  </a:lnTo>
                  <a:lnTo>
                    <a:pt x="6308540" y="3605030"/>
                  </a:lnTo>
                  <a:lnTo>
                    <a:pt x="6300053" y="3558986"/>
                  </a:lnTo>
                  <a:lnTo>
                    <a:pt x="6291129" y="3513096"/>
                  </a:lnTo>
                  <a:lnTo>
                    <a:pt x="6281771" y="3467363"/>
                  </a:lnTo>
                  <a:lnTo>
                    <a:pt x="6271981" y="3421789"/>
                  </a:lnTo>
                  <a:lnTo>
                    <a:pt x="6261760" y="3376377"/>
                  </a:lnTo>
                  <a:lnTo>
                    <a:pt x="6251111" y="3331128"/>
                  </a:lnTo>
                  <a:lnTo>
                    <a:pt x="6240037" y="3286045"/>
                  </a:lnTo>
                  <a:lnTo>
                    <a:pt x="6228539" y="3241130"/>
                  </a:lnTo>
                  <a:lnTo>
                    <a:pt x="6216620" y="3196385"/>
                  </a:lnTo>
                  <a:lnTo>
                    <a:pt x="6204282" y="3151813"/>
                  </a:lnTo>
                  <a:lnTo>
                    <a:pt x="6191527" y="3107415"/>
                  </a:lnTo>
                  <a:lnTo>
                    <a:pt x="6178358" y="3063194"/>
                  </a:lnTo>
                  <a:lnTo>
                    <a:pt x="6164776" y="3019153"/>
                  </a:lnTo>
                  <a:lnTo>
                    <a:pt x="6150785" y="2975293"/>
                  </a:lnTo>
                  <a:lnTo>
                    <a:pt x="6136386" y="2931616"/>
                  </a:lnTo>
                  <a:lnTo>
                    <a:pt x="6121581" y="2888126"/>
                  </a:lnTo>
                  <a:lnTo>
                    <a:pt x="6106373" y="2844824"/>
                  </a:lnTo>
                  <a:lnTo>
                    <a:pt x="6090764" y="2801712"/>
                  </a:lnTo>
                  <a:lnTo>
                    <a:pt x="6074756" y="2758793"/>
                  </a:lnTo>
                  <a:lnTo>
                    <a:pt x="6058351" y="2716068"/>
                  </a:lnTo>
                  <a:lnTo>
                    <a:pt x="6041553" y="2673541"/>
                  </a:lnTo>
                  <a:lnTo>
                    <a:pt x="6024362" y="2631214"/>
                  </a:lnTo>
                  <a:lnTo>
                    <a:pt x="6006781" y="2589087"/>
                  </a:lnTo>
                  <a:lnTo>
                    <a:pt x="5988813" y="2547165"/>
                  </a:lnTo>
                  <a:lnTo>
                    <a:pt x="5970459" y="2505449"/>
                  </a:lnTo>
                  <a:lnTo>
                    <a:pt x="5951722" y="2463941"/>
                  </a:lnTo>
                  <a:lnTo>
                    <a:pt x="5932605" y="2422644"/>
                  </a:lnTo>
                  <a:lnTo>
                    <a:pt x="5913108" y="2381559"/>
                  </a:lnTo>
                  <a:lnTo>
                    <a:pt x="5893236" y="2340690"/>
                  </a:lnTo>
                  <a:lnTo>
                    <a:pt x="5872989" y="2300038"/>
                  </a:lnTo>
                  <a:lnTo>
                    <a:pt x="5852370" y="2259605"/>
                  </a:lnTo>
                  <a:lnTo>
                    <a:pt x="5831382" y="2219395"/>
                  </a:lnTo>
                  <a:lnTo>
                    <a:pt x="5810026" y="2179408"/>
                  </a:lnTo>
                  <a:lnTo>
                    <a:pt x="5788305" y="2139647"/>
                  </a:lnTo>
                  <a:lnTo>
                    <a:pt x="5766221" y="2100115"/>
                  </a:lnTo>
                  <a:lnTo>
                    <a:pt x="5743776" y="2060814"/>
                  </a:lnTo>
                  <a:lnTo>
                    <a:pt x="5720973" y="2021746"/>
                  </a:lnTo>
                  <a:lnTo>
                    <a:pt x="5697814" y="1982913"/>
                  </a:lnTo>
                  <a:lnTo>
                    <a:pt x="5674300" y="1944317"/>
                  </a:lnTo>
                  <a:lnTo>
                    <a:pt x="5650435" y="1905962"/>
                  </a:lnTo>
                  <a:lnTo>
                    <a:pt x="5626221" y="1867848"/>
                  </a:lnTo>
                  <a:lnTo>
                    <a:pt x="5601659" y="1829978"/>
                  </a:lnTo>
                  <a:lnTo>
                    <a:pt x="5576752" y="1792355"/>
                  </a:lnTo>
                  <a:lnTo>
                    <a:pt x="5551502" y="1754980"/>
                  </a:lnTo>
                  <a:lnTo>
                    <a:pt x="5525912" y="1717857"/>
                  </a:lnTo>
                  <a:lnTo>
                    <a:pt x="5499983" y="1680986"/>
                  </a:lnTo>
                  <a:lnTo>
                    <a:pt x="5473719" y="1644371"/>
                  </a:lnTo>
                  <a:lnTo>
                    <a:pt x="5447120" y="1608014"/>
                  </a:lnTo>
                  <a:lnTo>
                    <a:pt x="5420190" y="1571916"/>
                  </a:lnTo>
                  <a:lnTo>
                    <a:pt x="5392931" y="1536080"/>
                  </a:lnTo>
                  <a:lnTo>
                    <a:pt x="5365344" y="1500509"/>
                  </a:lnTo>
                  <a:lnTo>
                    <a:pt x="5337433" y="1465205"/>
                  </a:lnTo>
                  <a:lnTo>
                    <a:pt x="5309199" y="1430169"/>
                  </a:lnTo>
                  <a:lnTo>
                    <a:pt x="5280645" y="1395405"/>
                  </a:lnTo>
                  <a:lnTo>
                    <a:pt x="5251772" y="1360913"/>
                  </a:lnTo>
                  <a:lnTo>
                    <a:pt x="5222584" y="1326698"/>
                  </a:lnTo>
                  <a:lnTo>
                    <a:pt x="5193082" y="1292760"/>
                  </a:lnTo>
                  <a:lnTo>
                    <a:pt x="5163269" y="1259102"/>
                  </a:lnTo>
                  <a:lnTo>
                    <a:pt x="5133146" y="1225726"/>
                  </a:lnTo>
                  <a:lnTo>
                    <a:pt x="5102716" y="1192635"/>
                  </a:lnTo>
                  <a:lnTo>
                    <a:pt x="5071982" y="1159831"/>
                  </a:lnTo>
                  <a:lnTo>
                    <a:pt x="5040946" y="1127316"/>
                  </a:lnTo>
                  <a:lnTo>
                    <a:pt x="5009609" y="1095092"/>
                  </a:lnTo>
                  <a:lnTo>
                    <a:pt x="4977974" y="1063161"/>
                  </a:lnTo>
                  <a:lnTo>
                    <a:pt x="4946043" y="1031526"/>
                  </a:lnTo>
                  <a:lnTo>
                    <a:pt x="4913819" y="1000189"/>
                  </a:lnTo>
                  <a:lnTo>
                    <a:pt x="4881304" y="969153"/>
                  </a:lnTo>
                  <a:lnTo>
                    <a:pt x="4848500" y="938418"/>
                  </a:lnTo>
                  <a:lnTo>
                    <a:pt x="4815409" y="907989"/>
                  </a:lnTo>
                  <a:lnTo>
                    <a:pt x="4782033" y="877866"/>
                  </a:lnTo>
                  <a:lnTo>
                    <a:pt x="4748375" y="848053"/>
                  </a:lnTo>
                  <a:lnTo>
                    <a:pt x="4714437" y="818551"/>
                  </a:lnTo>
                  <a:lnTo>
                    <a:pt x="4680222" y="789363"/>
                  </a:lnTo>
                  <a:lnTo>
                    <a:pt x="4645730" y="760490"/>
                  </a:lnTo>
                  <a:lnTo>
                    <a:pt x="4610966" y="731936"/>
                  </a:lnTo>
                  <a:lnTo>
                    <a:pt x="4575930" y="703702"/>
                  </a:lnTo>
                  <a:lnTo>
                    <a:pt x="4540626" y="675791"/>
                  </a:lnTo>
                  <a:lnTo>
                    <a:pt x="4505054" y="648204"/>
                  </a:lnTo>
                  <a:lnTo>
                    <a:pt x="4469219" y="620945"/>
                  </a:lnTo>
                  <a:lnTo>
                    <a:pt x="4433121" y="594015"/>
                  </a:lnTo>
                  <a:lnTo>
                    <a:pt x="4396764" y="567416"/>
                  </a:lnTo>
                  <a:lnTo>
                    <a:pt x="4360149" y="541152"/>
                  </a:lnTo>
                  <a:lnTo>
                    <a:pt x="4323278" y="515223"/>
                  </a:lnTo>
                  <a:lnTo>
                    <a:pt x="4286155" y="489633"/>
                  </a:lnTo>
                  <a:lnTo>
                    <a:pt x="4248780" y="464383"/>
                  </a:lnTo>
                  <a:lnTo>
                    <a:pt x="4211157" y="439476"/>
                  </a:lnTo>
                  <a:lnTo>
                    <a:pt x="4173287" y="414914"/>
                  </a:lnTo>
                  <a:lnTo>
                    <a:pt x="4135173" y="390700"/>
                  </a:lnTo>
                  <a:lnTo>
                    <a:pt x="4096817" y="366835"/>
                  </a:lnTo>
                  <a:lnTo>
                    <a:pt x="4058222" y="343321"/>
                  </a:lnTo>
                  <a:lnTo>
                    <a:pt x="4019389" y="320162"/>
                  </a:lnTo>
                  <a:lnTo>
                    <a:pt x="3980321" y="297359"/>
                  </a:lnTo>
                  <a:lnTo>
                    <a:pt x="3941019" y="274914"/>
                  </a:lnTo>
                  <a:lnTo>
                    <a:pt x="3901488" y="252830"/>
                  </a:lnTo>
                  <a:lnTo>
                    <a:pt x="3861727" y="231109"/>
                  </a:lnTo>
                  <a:lnTo>
                    <a:pt x="3821740" y="209753"/>
                  </a:lnTo>
                  <a:lnTo>
                    <a:pt x="3781530" y="188765"/>
                  </a:lnTo>
                  <a:lnTo>
                    <a:pt x="3741097" y="168146"/>
                  </a:lnTo>
                  <a:lnTo>
                    <a:pt x="3700445" y="147899"/>
                  </a:lnTo>
                  <a:lnTo>
                    <a:pt x="3659576" y="128026"/>
                  </a:lnTo>
                  <a:lnTo>
                    <a:pt x="3618491" y="108530"/>
                  </a:lnTo>
                  <a:lnTo>
                    <a:pt x="3577194" y="89413"/>
                  </a:lnTo>
                  <a:lnTo>
                    <a:pt x="3535686" y="70676"/>
                  </a:lnTo>
                  <a:lnTo>
                    <a:pt x="3493970" y="52322"/>
                  </a:lnTo>
                  <a:lnTo>
                    <a:pt x="3452048" y="34354"/>
                  </a:lnTo>
                  <a:lnTo>
                    <a:pt x="3409921" y="16773"/>
                  </a:lnTo>
                  <a:lnTo>
                    <a:pt x="3368621" y="0"/>
                  </a:lnTo>
                  <a:close/>
                </a:path>
              </a:pathLst>
            </a:custGeom>
            <a:solidFill>
              <a:srgbClr val="BEBEBE"/>
            </a:solid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0" y="1028700"/>
              <a:ext cx="5012690" cy="4114800"/>
            </a:xfrm>
            <a:custGeom>
              <a:avLst/>
              <a:gdLst/>
              <a:ahLst/>
              <a:cxnLst/>
              <a:rect l="l" t="t" r="r" b="b"/>
              <a:pathLst>
                <a:path w="5012690" h="4114800">
                  <a:moveTo>
                    <a:pt x="1583435" y="0"/>
                  </a:moveTo>
                  <a:lnTo>
                    <a:pt x="1534956" y="335"/>
                  </a:lnTo>
                  <a:lnTo>
                    <a:pt x="1486638" y="1339"/>
                  </a:lnTo>
                  <a:lnTo>
                    <a:pt x="1438487" y="3008"/>
                  </a:lnTo>
                  <a:lnTo>
                    <a:pt x="1390505" y="5336"/>
                  </a:lnTo>
                  <a:lnTo>
                    <a:pt x="1342699" y="8319"/>
                  </a:lnTo>
                  <a:lnTo>
                    <a:pt x="1295071" y="11953"/>
                  </a:lnTo>
                  <a:lnTo>
                    <a:pt x="1247628" y="16233"/>
                  </a:lnTo>
                  <a:lnTo>
                    <a:pt x="1200372" y="21156"/>
                  </a:lnTo>
                  <a:lnTo>
                    <a:pt x="1153309" y="26716"/>
                  </a:lnTo>
                  <a:lnTo>
                    <a:pt x="1106442" y="32910"/>
                  </a:lnTo>
                  <a:lnTo>
                    <a:pt x="1059777" y="39732"/>
                  </a:lnTo>
                  <a:lnTo>
                    <a:pt x="1013317" y="47179"/>
                  </a:lnTo>
                  <a:lnTo>
                    <a:pt x="967068" y="55245"/>
                  </a:lnTo>
                  <a:lnTo>
                    <a:pt x="921033" y="63927"/>
                  </a:lnTo>
                  <a:lnTo>
                    <a:pt x="875217" y="73221"/>
                  </a:lnTo>
                  <a:lnTo>
                    <a:pt x="829624" y="83121"/>
                  </a:lnTo>
                  <a:lnTo>
                    <a:pt x="784259" y="93624"/>
                  </a:lnTo>
                  <a:lnTo>
                    <a:pt x="739126" y="104724"/>
                  </a:lnTo>
                  <a:lnTo>
                    <a:pt x="694229" y="116418"/>
                  </a:lnTo>
                  <a:lnTo>
                    <a:pt x="649573" y="128702"/>
                  </a:lnTo>
                  <a:lnTo>
                    <a:pt x="605163" y="141570"/>
                  </a:lnTo>
                  <a:lnTo>
                    <a:pt x="561003" y="155018"/>
                  </a:lnTo>
                  <a:lnTo>
                    <a:pt x="517096" y="169042"/>
                  </a:lnTo>
                  <a:lnTo>
                    <a:pt x="473448" y="183638"/>
                  </a:lnTo>
                  <a:lnTo>
                    <a:pt x="430063" y="198801"/>
                  </a:lnTo>
                  <a:lnTo>
                    <a:pt x="386946" y="214526"/>
                  </a:lnTo>
                  <a:lnTo>
                    <a:pt x="344100" y="230810"/>
                  </a:lnTo>
                  <a:lnTo>
                    <a:pt x="301530" y="247648"/>
                  </a:lnTo>
                  <a:lnTo>
                    <a:pt x="259241" y="265035"/>
                  </a:lnTo>
                  <a:lnTo>
                    <a:pt x="217237" y="282967"/>
                  </a:lnTo>
                  <a:lnTo>
                    <a:pt x="175522" y="301440"/>
                  </a:lnTo>
                  <a:lnTo>
                    <a:pt x="134102" y="320449"/>
                  </a:lnTo>
                  <a:lnTo>
                    <a:pt x="92979" y="339990"/>
                  </a:lnTo>
                  <a:lnTo>
                    <a:pt x="52159" y="360059"/>
                  </a:lnTo>
                  <a:lnTo>
                    <a:pt x="11646" y="380650"/>
                  </a:lnTo>
                  <a:lnTo>
                    <a:pt x="0" y="386766"/>
                  </a:lnTo>
                  <a:lnTo>
                    <a:pt x="0" y="4114800"/>
                  </a:lnTo>
                  <a:lnTo>
                    <a:pt x="4943761" y="4114800"/>
                  </a:lnTo>
                  <a:lnTo>
                    <a:pt x="4948507" y="4091402"/>
                  </a:lnTo>
                  <a:lnTo>
                    <a:pt x="4957190" y="4045367"/>
                  </a:lnTo>
                  <a:lnTo>
                    <a:pt x="4965256" y="3999117"/>
                  </a:lnTo>
                  <a:lnTo>
                    <a:pt x="4972703" y="3952658"/>
                  </a:lnTo>
                  <a:lnTo>
                    <a:pt x="4979525" y="3905993"/>
                  </a:lnTo>
                  <a:lnTo>
                    <a:pt x="4985719" y="3859126"/>
                  </a:lnTo>
                  <a:lnTo>
                    <a:pt x="4991279" y="3812063"/>
                  </a:lnTo>
                  <a:lnTo>
                    <a:pt x="4996201" y="3764807"/>
                  </a:lnTo>
                  <a:lnTo>
                    <a:pt x="5000482" y="3717364"/>
                  </a:lnTo>
                  <a:lnTo>
                    <a:pt x="5004116" y="3669736"/>
                  </a:lnTo>
                  <a:lnTo>
                    <a:pt x="5007099" y="3621930"/>
                  </a:lnTo>
                  <a:lnTo>
                    <a:pt x="5009427" y="3573948"/>
                  </a:lnTo>
                  <a:lnTo>
                    <a:pt x="5011095" y="3525797"/>
                  </a:lnTo>
                  <a:lnTo>
                    <a:pt x="5012100" y="3477479"/>
                  </a:lnTo>
                  <a:lnTo>
                    <a:pt x="5012435" y="3429000"/>
                  </a:lnTo>
                  <a:lnTo>
                    <a:pt x="5012100" y="3380520"/>
                  </a:lnTo>
                  <a:lnTo>
                    <a:pt x="5011095" y="3332202"/>
                  </a:lnTo>
                  <a:lnTo>
                    <a:pt x="5009427" y="3284051"/>
                  </a:lnTo>
                  <a:lnTo>
                    <a:pt x="5007099" y="3236069"/>
                  </a:lnTo>
                  <a:lnTo>
                    <a:pt x="5004116" y="3188263"/>
                  </a:lnTo>
                  <a:lnTo>
                    <a:pt x="5000482" y="3140635"/>
                  </a:lnTo>
                  <a:lnTo>
                    <a:pt x="4996201" y="3093192"/>
                  </a:lnTo>
                  <a:lnTo>
                    <a:pt x="4991279" y="3045936"/>
                  </a:lnTo>
                  <a:lnTo>
                    <a:pt x="4985719" y="2998873"/>
                  </a:lnTo>
                  <a:lnTo>
                    <a:pt x="4979525" y="2952006"/>
                  </a:lnTo>
                  <a:lnTo>
                    <a:pt x="4972703" y="2905341"/>
                  </a:lnTo>
                  <a:lnTo>
                    <a:pt x="4965256" y="2858882"/>
                  </a:lnTo>
                  <a:lnTo>
                    <a:pt x="4957190" y="2812632"/>
                  </a:lnTo>
                  <a:lnTo>
                    <a:pt x="4948507" y="2766597"/>
                  </a:lnTo>
                  <a:lnTo>
                    <a:pt x="4939214" y="2720781"/>
                  </a:lnTo>
                  <a:lnTo>
                    <a:pt x="4929314" y="2675188"/>
                  </a:lnTo>
                  <a:lnTo>
                    <a:pt x="4918811" y="2629823"/>
                  </a:lnTo>
                  <a:lnTo>
                    <a:pt x="4907711" y="2584690"/>
                  </a:lnTo>
                  <a:lnTo>
                    <a:pt x="4896017" y="2539793"/>
                  </a:lnTo>
                  <a:lnTo>
                    <a:pt x="4883733" y="2495138"/>
                  </a:lnTo>
                  <a:lnTo>
                    <a:pt x="4870865" y="2450727"/>
                  </a:lnTo>
                  <a:lnTo>
                    <a:pt x="4857417" y="2406567"/>
                  </a:lnTo>
                  <a:lnTo>
                    <a:pt x="4843393" y="2362660"/>
                  </a:lnTo>
                  <a:lnTo>
                    <a:pt x="4828797" y="2319012"/>
                  </a:lnTo>
                  <a:lnTo>
                    <a:pt x="4813634" y="2275627"/>
                  </a:lnTo>
                  <a:lnTo>
                    <a:pt x="4797909" y="2232510"/>
                  </a:lnTo>
                  <a:lnTo>
                    <a:pt x="4781625" y="2189664"/>
                  </a:lnTo>
                  <a:lnTo>
                    <a:pt x="4764787" y="2147094"/>
                  </a:lnTo>
                  <a:lnTo>
                    <a:pt x="4747400" y="2104805"/>
                  </a:lnTo>
                  <a:lnTo>
                    <a:pt x="4729468" y="2062801"/>
                  </a:lnTo>
                  <a:lnTo>
                    <a:pt x="4710995" y="2021087"/>
                  </a:lnTo>
                  <a:lnTo>
                    <a:pt x="4691986" y="1979666"/>
                  </a:lnTo>
                  <a:lnTo>
                    <a:pt x="4672445" y="1938543"/>
                  </a:lnTo>
                  <a:lnTo>
                    <a:pt x="4652376" y="1897723"/>
                  </a:lnTo>
                  <a:lnTo>
                    <a:pt x="4631785" y="1857210"/>
                  </a:lnTo>
                  <a:lnTo>
                    <a:pt x="4610675" y="1817009"/>
                  </a:lnTo>
                  <a:lnTo>
                    <a:pt x="4589050" y="1777123"/>
                  </a:lnTo>
                  <a:lnTo>
                    <a:pt x="4566916" y="1737558"/>
                  </a:lnTo>
                  <a:lnTo>
                    <a:pt x="4544277" y="1698317"/>
                  </a:lnTo>
                  <a:lnTo>
                    <a:pt x="4521136" y="1659405"/>
                  </a:lnTo>
                  <a:lnTo>
                    <a:pt x="4497499" y="1620827"/>
                  </a:lnTo>
                  <a:lnTo>
                    <a:pt x="4473370" y="1582587"/>
                  </a:lnTo>
                  <a:lnTo>
                    <a:pt x="4448753" y="1544689"/>
                  </a:lnTo>
                  <a:lnTo>
                    <a:pt x="4423653" y="1507138"/>
                  </a:lnTo>
                  <a:lnTo>
                    <a:pt x="4398073" y="1469937"/>
                  </a:lnTo>
                  <a:lnTo>
                    <a:pt x="4372020" y="1433093"/>
                  </a:lnTo>
                  <a:lnTo>
                    <a:pt x="4345496" y="1396608"/>
                  </a:lnTo>
                  <a:lnTo>
                    <a:pt x="4318506" y="1360488"/>
                  </a:lnTo>
                  <a:lnTo>
                    <a:pt x="4291055" y="1324736"/>
                  </a:lnTo>
                  <a:lnTo>
                    <a:pt x="4263147" y="1289358"/>
                  </a:lnTo>
                  <a:lnTo>
                    <a:pt x="4234787" y="1254357"/>
                  </a:lnTo>
                  <a:lnTo>
                    <a:pt x="4205978" y="1219738"/>
                  </a:lnTo>
                  <a:lnTo>
                    <a:pt x="4176726" y="1185505"/>
                  </a:lnTo>
                  <a:lnTo>
                    <a:pt x="4147034" y="1151664"/>
                  </a:lnTo>
                  <a:lnTo>
                    <a:pt x="4116908" y="1118217"/>
                  </a:lnTo>
                  <a:lnTo>
                    <a:pt x="4086351" y="1085170"/>
                  </a:lnTo>
                  <a:lnTo>
                    <a:pt x="4055369" y="1052527"/>
                  </a:lnTo>
                  <a:lnTo>
                    <a:pt x="4023964" y="1020293"/>
                  </a:lnTo>
                  <a:lnTo>
                    <a:pt x="3992142" y="988471"/>
                  </a:lnTo>
                  <a:lnTo>
                    <a:pt x="3959908" y="957066"/>
                  </a:lnTo>
                  <a:lnTo>
                    <a:pt x="3927265" y="926084"/>
                  </a:lnTo>
                  <a:lnTo>
                    <a:pt x="3894218" y="895527"/>
                  </a:lnTo>
                  <a:lnTo>
                    <a:pt x="3860771" y="865400"/>
                  </a:lnTo>
                  <a:lnTo>
                    <a:pt x="3826930" y="835709"/>
                  </a:lnTo>
                  <a:lnTo>
                    <a:pt x="3792697" y="806457"/>
                  </a:lnTo>
                  <a:lnTo>
                    <a:pt x="3758078" y="777648"/>
                  </a:lnTo>
                  <a:lnTo>
                    <a:pt x="3723077" y="749288"/>
                  </a:lnTo>
                  <a:lnTo>
                    <a:pt x="3687699" y="721380"/>
                  </a:lnTo>
                  <a:lnTo>
                    <a:pt x="3651947" y="693929"/>
                  </a:lnTo>
                  <a:lnTo>
                    <a:pt x="3615827" y="666939"/>
                  </a:lnTo>
                  <a:lnTo>
                    <a:pt x="3579342" y="640415"/>
                  </a:lnTo>
                  <a:lnTo>
                    <a:pt x="3542498" y="614362"/>
                  </a:lnTo>
                  <a:lnTo>
                    <a:pt x="3505297" y="588782"/>
                  </a:lnTo>
                  <a:lnTo>
                    <a:pt x="3467746" y="563682"/>
                  </a:lnTo>
                  <a:lnTo>
                    <a:pt x="3429848" y="539065"/>
                  </a:lnTo>
                  <a:lnTo>
                    <a:pt x="3391608" y="514936"/>
                  </a:lnTo>
                  <a:lnTo>
                    <a:pt x="3353030" y="491299"/>
                  </a:lnTo>
                  <a:lnTo>
                    <a:pt x="3314118" y="468158"/>
                  </a:lnTo>
                  <a:lnTo>
                    <a:pt x="3274877" y="445519"/>
                  </a:lnTo>
                  <a:lnTo>
                    <a:pt x="3235312" y="423385"/>
                  </a:lnTo>
                  <a:lnTo>
                    <a:pt x="3195426" y="401760"/>
                  </a:lnTo>
                  <a:lnTo>
                    <a:pt x="3155225" y="380650"/>
                  </a:lnTo>
                  <a:lnTo>
                    <a:pt x="3114712" y="360059"/>
                  </a:lnTo>
                  <a:lnTo>
                    <a:pt x="3073892" y="339990"/>
                  </a:lnTo>
                  <a:lnTo>
                    <a:pt x="3032769" y="320449"/>
                  </a:lnTo>
                  <a:lnTo>
                    <a:pt x="2991348" y="301440"/>
                  </a:lnTo>
                  <a:lnTo>
                    <a:pt x="2949634" y="282967"/>
                  </a:lnTo>
                  <a:lnTo>
                    <a:pt x="2907630" y="265035"/>
                  </a:lnTo>
                  <a:lnTo>
                    <a:pt x="2865341" y="247648"/>
                  </a:lnTo>
                  <a:lnTo>
                    <a:pt x="2822771" y="230810"/>
                  </a:lnTo>
                  <a:lnTo>
                    <a:pt x="2779925" y="214526"/>
                  </a:lnTo>
                  <a:lnTo>
                    <a:pt x="2736808" y="198801"/>
                  </a:lnTo>
                  <a:lnTo>
                    <a:pt x="2693423" y="183638"/>
                  </a:lnTo>
                  <a:lnTo>
                    <a:pt x="2649775" y="169042"/>
                  </a:lnTo>
                  <a:lnTo>
                    <a:pt x="2605868" y="155018"/>
                  </a:lnTo>
                  <a:lnTo>
                    <a:pt x="2561708" y="141570"/>
                  </a:lnTo>
                  <a:lnTo>
                    <a:pt x="2517297" y="128702"/>
                  </a:lnTo>
                  <a:lnTo>
                    <a:pt x="2472642" y="116418"/>
                  </a:lnTo>
                  <a:lnTo>
                    <a:pt x="2427745" y="104724"/>
                  </a:lnTo>
                  <a:lnTo>
                    <a:pt x="2382612" y="93624"/>
                  </a:lnTo>
                  <a:lnTo>
                    <a:pt x="2337247" y="83121"/>
                  </a:lnTo>
                  <a:lnTo>
                    <a:pt x="2291654" y="73221"/>
                  </a:lnTo>
                  <a:lnTo>
                    <a:pt x="2245838" y="63927"/>
                  </a:lnTo>
                  <a:lnTo>
                    <a:pt x="2199803" y="55245"/>
                  </a:lnTo>
                  <a:lnTo>
                    <a:pt x="2153553" y="47179"/>
                  </a:lnTo>
                  <a:lnTo>
                    <a:pt x="2107094" y="39732"/>
                  </a:lnTo>
                  <a:lnTo>
                    <a:pt x="2060429" y="32910"/>
                  </a:lnTo>
                  <a:lnTo>
                    <a:pt x="2013562" y="26716"/>
                  </a:lnTo>
                  <a:lnTo>
                    <a:pt x="1966499" y="21156"/>
                  </a:lnTo>
                  <a:lnTo>
                    <a:pt x="1919243" y="16233"/>
                  </a:lnTo>
                  <a:lnTo>
                    <a:pt x="1871799" y="11953"/>
                  </a:lnTo>
                  <a:lnTo>
                    <a:pt x="1824172" y="8319"/>
                  </a:lnTo>
                  <a:lnTo>
                    <a:pt x="1776366" y="5336"/>
                  </a:lnTo>
                  <a:lnTo>
                    <a:pt x="1728384" y="3008"/>
                  </a:lnTo>
                  <a:lnTo>
                    <a:pt x="1680232" y="1339"/>
                  </a:lnTo>
                  <a:lnTo>
                    <a:pt x="1631915" y="335"/>
                  </a:lnTo>
                  <a:lnTo>
                    <a:pt x="1583435" y="0"/>
                  </a:lnTo>
                  <a:close/>
                </a:path>
              </a:pathLst>
            </a:custGeom>
            <a:solidFill>
              <a:srgbClr val="A6A6A6"/>
            </a:solid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0" y="2400300"/>
              <a:ext cx="3641090" cy="2743200"/>
            </a:xfrm>
            <a:custGeom>
              <a:avLst/>
              <a:gdLst/>
              <a:ahLst/>
              <a:cxnLst/>
              <a:rect l="l" t="t" r="r" b="b"/>
              <a:pathLst>
                <a:path w="3641090" h="2743200">
                  <a:moveTo>
                    <a:pt x="1583436" y="0"/>
                  </a:moveTo>
                  <a:lnTo>
                    <a:pt x="1534872" y="561"/>
                  </a:lnTo>
                  <a:lnTo>
                    <a:pt x="1486584" y="2239"/>
                  </a:lnTo>
                  <a:lnTo>
                    <a:pt x="1438585" y="5020"/>
                  </a:lnTo>
                  <a:lnTo>
                    <a:pt x="1390886" y="8891"/>
                  </a:lnTo>
                  <a:lnTo>
                    <a:pt x="1343500" y="13841"/>
                  </a:lnTo>
                  <a:lnTo>
                    <a:pt x="1296438" y="19857"/>
                  </a:lnTo>
                  <a:lnTo>
                    <a:pt x="1249715" y="26927"/>
                  </a:lnTo>
                  <a:lnTo>
                    <a:pt x="1203341" y="35039"/>
                  </a:lnTo>
                  <a:lnTo>
                    <a:pt x="1157330" y="44180"/>
                  </a:lnTo>
                  <a:lnTo>
                    <a:pt x="1111693" y="54337"/>
                  </a:lnTo>
                  <a:lnTo>
                    <a:pt x="1066443" y="65499"/>
                  </a:lnTo>
                  <a:lnTo>
                    <a:pt x="1021593" y="77653"/>
                  </a:lnTo>
                  <a:lnTo>
                    <a:pt x="977154" y="90786"/>
                  </a:lnTo>
                  <a:lnTo>
                    <a:pt x="933139" y="104887"/>
                  </a:lnTo>
                  <a:lnTo>
                    <a:pt x="889560" y="119943"/>
                  </a:lnTo>
                  <a:lnTo>
                    <a:pt x="846430" y="135942"/>
                  </a:lnTo>
                  <a:lnTo>
                    <a:pt x="803761" y="152871"/>
                  </a:lnTo>
                  <a:lnTo>
                    <a:pt x="761565" y="170718"/>
                  </a:lnTo>
                  <a:lnTo>
                    <a:pt x="719856" y="189470"/>
                  </a:lnTo>
                  <a:lnTo>
                    <a:pt x="678644" y="209116"/>
                  </a:lnTo>
                  <a:lnTo>
                    <a:pt x="637942" y="229643"/>
                  </a:lnTo>
                  <a:lnTo>
                    <a:pt x="597764" y="251038"/>
                  </a:lnTo>
                  <a:lnTo>
                    <a:pt x="558120" y="273290"/>
                  </a:lnTo>
                  <a:lnTo>
                    <a:pt x="519025" y="296385"/>
                  </a:lnTo>
                  <a:lnTo>
                    <a:pt x="480488" y="320312"/>
                  </a:lnTo>
                  <a:lnTo>
                    <a:pt x="442524" y="345058"/>
                  </a:lnTo>
                  <a:lnTo>
                    <a:pt x="405145" y="370611"/>
                  </a:lnTo>
                  <a:lnTo>
                    <a:pt x="368362" y="396959"/>
                  </a:lnTo>
                  <a:lnTo>
                    <a:pt x="332189" y="424088"/>
                  </a:lnTo>
                  <a:lnTo>
                    <a:pt x="296637" y="451988"/>
                  </a:lnTo>
                  <a:lnTo>
                    <a:pt x="261720" y="480644"/>
                  </a:lnTo>
                  <a:lnTo>
                    <a:pt x="227448" y="510046"/>
                  </a:lnTo>
                  <a:lnTo>
                    <a:pt x="193835" y="540181"/>
                  </a:lnTo>
                  <a:lnTo>
                    <a:pt x="160893" y="571036"/>
                  </a:lnTo>
                  <a:lnTo>
                    <a:pt x="128635" y="602599"/>
                  </a:lnTo>
                  <a:lnTo>
                    <a:pt x="97072" y="634857"/>
                  </a:lnTo>
                  <a:lnTo>
                    <a:pt x="66217" y="667799"/>
                  </a:lnTo>
                  <a:lnTo>
                    <a:pt x="36082" y="701412"/>
                  </a:lnTo>
                  <a:lnTo>
                    <a:pt x="6680" y="735684"/>
                  </a:lnTo>
                  <a:lnTo>
                    <a:pt x="0" y="743824"/>
                  </a:lnTo>
                  <a:lnTo>
                    <a:pt x="0" y="2743200"/>
                  </a:lnTo>
                  <a:lnTo>
                    <a:pt x="3523682" y="2743200"/>
                  </a:lnTo>
                  <a:lnTo>
                    <a:pt x="3535948" y="2707696"/>
                  </a:lnTo>
                  <a:lnTo>
                    <a:pt x="3550049" y="2663681"/>
                  </a:lnTo>
                  <a:lnTo>
                    <a:pt x="3563182" y="2619242"/>
                  </a:lnTo>
                  <a:lnTo>
                    <a:pt x="3575336" y="2574392"/>
                  </a:lnTo>
                  <a:lnTo>
                    <a:pt x="3586498" y="2529142"/>
                  </a:lnTo>
                  <a:lnTo>
                    <a:pt x="3596655" y="2483505"/>
                  </a:lnTo>
                  <a:lnTo>
                    <a:pt x="3605796" y="2437494"/>
                  </a:lnTo>
                  <a:lnTo>
                    <a:pt x="3613908" y="2391120"/>
                  </a:lnTo>
                  <a:lnTo>
                    <a:pt x="3620978" y="2344397"/>
                  </a:lnTo>
                  <a:lnTo>
                    <a:pt x="3626994" y="2297335"/>
                  </a:lnTo>
                  <a:lnTo>
                    <a:pt x="3631944" y="2249949"/>
                  </a:lnTo>
                  <a:lnTo>
                    <a:pt x="3635815" y="2202250"/>
                  </a:lnTo>
                  <a:lnTo>
                    <a:pt x="3638596" y="2154251"/>
                  </a:lnTo>
                  <a:lnTo>
                    <a:pt x="3640274" y="2105963"/>
                  </a:lnTo>
                  <a:lnTo>
                    <a:pt x="3640836" y="2057400"/>
                  </a:lnTo>
                  <a:lnTo>
                    <a:pt x="3640274" y="2008836"/>
                  </a:lnTo>
                  <a:lnTo>
                    <a:pt x="3638596" y="1960548"/>
                  </a:lnTo>
                  <a:lnTo>
                    <a:pt x="3635815" y="1912549"/>
                  </a:lnTo>
                  <a:lnTo>
                    <a:pt x="3631944" y="1864850"/>
                  </a:lnTo>
                  <a:lnTo>
                    <a:pt x="3626994" y="1817464"/>
                  </a:lnTo>
                  <a:lnTo>
                    <a:pt x="3620978" y="1770402"/>
                  </a:lnTo>
                  <a:lnTo>
                    <a:pt x="3613908" y="1723679"/>
                  </a:lnTo>
                  <a:lnTo>
                    <a:pt x="3605796" y="1677305"/>
                  </a:lnTo>
                  <a:lnTo>
                    <a:pt x="3596655" y="1631294"/>
                  </a:lnTo>
                  <a:lnTo>
                    <a:pt x="3586498" y="1585657"/>
                  </a:lnTo>
                  <a:lnTo>
                    <a:pt x="3575336" y="1540407"/>
                  </a:lnTo>
                  <a:lnTo>
                    <a:pt x="3563182" y="1495557"/>
                  </a:lnTo>
                  <a:lnTo>
                    <a:pt x="3550049" y="1451118"/>
                  </a:lnTo>
                  <a:lnTo>
                    <a:pt x="3535948" y="1407103"/>
                  </a:lnTo>
                  <a:lnTo>
                    <a:pt x="3520892" y="1363524"/>
                  </a:lnTo>
                  <a:lnTo>
                    <a:pt x="3504893" y="1320394"/>
                  </a:lnTo>
                  <a:lnTo>
                    <a:pt x="3487964" y="1277725"/>
                  </a:lnTo>
                  <a:lnTo>
                    <a:pt x="3470117" y="1235529"/>
                  </a:lnTo>
                  <a:lnTo>
                    <a:pt x="3451365" y="1193820"/>
                  </a:lnTo>
                  <a:lnTo>
                    <a:pt x="3431719" y="1152608"/>
                  </a:lnTo>
                  <a:lnTo>
                    <a:pt x="3411192" y="1111906"/>
                  </a:lnTo>
                  <a:lnTo>
                    <a:pt x="3389797" y="1071728"/>
                  </a:lnTo>
                  <a:lnTo>
                    <a:pt x="3367545" y="1032084"/>
                  </a:lnTo>
                  <a:lnTo>
                    <a:pt x="3344450" y="992989"/>
                  </a:lnTo>
                  <a:lnTo>
                    <a:pt x="3320523" y="954452"/>
                  </a:lnTo>
                  <a:lnTo>
                    <a:pt x="3295777" y="916488"/>
                  </a:lnTo>
                  <a:lnTo>
                    <a:pt x="3270224" y="879109"/>
                  </a:lnTo>
                  <a:lnTo>
                    <a:pt x="3243876" y="842326"/>
                  </a:lnTo>
                  <a:lnTo>
                    <a:pt x="3216747" y="806153"/>
                  </a:lnTo>
                  <a:lnTo>
                    <a:pt x="3188847" y="770601"/>
                  </a:lnTo>
                  <a:lnTo>
                    <a:pt x="3160191" y="735684"/>
                  </a:lnTo>
                  <a:lnTo>
                    <a:pt x="3130789" y="701412"/>
                  </a:lnTo>
                  <a:lnTo>
                    <a:pt x="3100654" y="667799"/>
                  </a:lnTo>
                  <a:lnTo>
                    <a:pt x="3069799" y="634857"/>
                  </a:lnTo>
                  <a:lnTo>
                    <a:pt x="3038236" y="602599"/>
                  </a:lnTo>
                  <a:lnTo>
                    <a:pt x="3005978" y="571036"/>
                  </a:lnTo>
                  <a:lnTo>
                    <a:pt x="2973036" y="540181"/>
                  </a:lnTo>
                  <a:lnTo>
                    <a:pt x="2939423" y="510046"/>
                  </a:lnTo>
                  <a:lnTo>
                    <a:pt x="2905151" y="480644"/>
                  </a:lnTo>
                  <a:lnTo>
                    <a:pt x="2870234" y="451988"/>
                  </a:lnTo>
                  <a:lnTo>
                    <a:pt x="2834682" y="424088"/>
                  </a:lnTo>
                  <a:lnTo>
                    <a:pt x="2798509" y="396959"/>
                  </a:lnTo>
                  <a:lnTo>
                    <a:pt x="2761726" y="370611"/>
                  </a:lnTo>
                  <a:lnTo>
                    <a:pt x="2724347" y="345058"/>
                  </a:lnTo>
                  <a:lnTo>
                    <a:pt x="2686383" y="320312"/>
                  </a:lnTo>
                  <a:lnTo>
                    <a:pt x="2647846" y="296385"/>
                  </a:lnTo>
                  <a:lnTo>
                    <a:pt x="2608751" y="273290"/>
                  </a:lnTo>
                  <a:lnTo>
                    <a:pt x="2569107" y="251038"/>
                  </a:lnTo>
                  <a:lnTo>
                    <a:pt x="2528929" y="229643"/>
                  </a:lnTo>
                  <a:lnTo>
                    <a:pt x="2488227" y="209116"/>
                  </a:lnTo>
                  <a:lnTo>
                    <a:pt x="2447015" y="189470"/>
                  </a:lnTo>
                  <a:lnTo>
                    <a:pt x="2405306" y="170718"/>
                  </a:lnTo>
                  <a:lnTo>
                    <a:pt x="2363110" y="152871"/>
                  </a:lnTo>
                  <a:lnTo>
                    <a:pt x="2320441" y="135942"/>
                  </a:lnTo>
                  <a:lnTo>
                    <a:pt x="2277311" y="119943"/>
                  </a:lnTo>
                  <a:lnTo>
                    <a:pt x="2233732" y="104887"/>
                  </a:lnTo>
                  <a:lnTo>
                    <a:pt x="2189717" y="90786"/>
                  </a:lnTo>
                  <a:lnTo>
                    <a:pt x="2145278" y="77653"/>
                  </a:lnTo>
                  <a:lnTo>
                    <a:pt x="2100428" y="65499"/>
                  </a:lnTo>
                  <a:lnTo>
                    <a:pt x="2055178" y="54337"/>
                  </a:lnTo>
                  <a:lnTo>
                    <a:pt x="2009541" y="44180"/>
                  </a:lnTo>
                  <a:lnTo>
                    <a:pt x="1963530" y="35039"/>
                  </a:lnTo>
                  <a:lnTo>
                    <a:pt x="1917156" y="26927"/>
                  </a:lnTo>
                  <a:lnTo>
                    <a:pt x="1870433" y="19857"/>
                  </a:lnTo>
                  <a:lnTo>
                    <a:pt x="1823372" y="13841"/>
                  </a:lnTo>
                  <a:lnTo>
                    <a:pt x="1775985" y="8891"/>
                  </a:lnTo>
                  <a:lnTo>
                    <a:pt x="1728286" y="5020"/>
                  </a:lnTo>
                  <a:lnTo>
                    <a:pt x="1680287" y="2239"/>
                  </a:lnTo>
                  <a:lnTo>
                    <a:pt x="1631999" y="561"/>
                  </a:lnTo>
                  <a:lnTo>
                    <a:pt x="1583436" y="0"/>
                  </a:lnTo>
                  <a:close/>
                </a:path>
              </a:pathLst>
            </a:custGeom>
            <a:solidFill>
              <a:srgbClr val="7E7E7E"/>
            </a:solid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0" y="0"/>
              <a:ext cx="7985125" cy="5143500"/>
            </a:xfrm>
            <a:custGeom>
              <a:avLst/>
              <a:gdLst/>
              <a:ahLst/>
              <a:cxnLst/>
              <a:rect l="l" t="t" r="r" b="b"/>
              <a:pathLst>
                <a:path w="7985125" h="5143500">
                  <a:moveTo>
                    <a:pt x="7984630" y="32512"/>
                  </a:moveTo>
                  <a:lnTo>
                    <a:pt x="7962290" y="0"/>
                  </a:lnTo>
                  <a:lnTo>
                    <a:pt x="0" y="0"/>
                  </a:lnTo>
                  <a:lnTo>
                    <a:pt x="0" y="2829217"/>
                  </a:lnTo>
                  <a:lnTo>
                    <a:pt x="0" y="5143500"/>
                  </a:lnTo>
                  <a:lnTo>
                    <a:pt x="549097" y="5143500"/>
                  </a:lnTo>
                  <a:lnTo>
                    <a:pt x="1590789" y="5143500"/>
                  </a:lnTo>
                  <a:lnTo>
                    <a:pt x="1256525" y="4657229"/>
                  </a:lnTo>
                  <a:lnTo>
                    <a:pt x="7984630" y="32512"/>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563412" y="2624671"/>
              <a:ext cx="421161" cy="31621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4688475" y="1894585"/>
              <a:ext cx="373605" cy="27396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733973" y="1042429"/>
              <a:ext cx="567855" cy="41528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6763698" y="165975"/>
              <a:ext cx="811497" cy="57528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897636" y="3771900"/>
              <a:ext cx="1371600" cy="1371600"/>
            </a:xfrm>
            <a:custGeom>
              <a:avLst/>
              <a:gdLst/>
              <a:ahLst/>
              <a:cxnLst/>
              <a:rect l="l" t="t" r="r" b="b"/>
              <a:pathLst>
                <a:path w="1371600" h="1371600">
                  <a:moveTo>
                    <a:pt x="685800" y="0"/>
                  </a:moveTo>
                  <a:lnTo>
                    <a:pt x="636823" y="1721"/>
                  </a:lnTo>
                  <a:lnTo>
                    <a:pt x="588776" y="6810"/>
                  </a:lnTo>
                  <a:lnTo>
                    <a:pt x="541774" y="15149"/>
                  </a:lnTo>
                  <a:lnTo>
                    <a:pt x="495934" y="26622"/>
                  </a:lnTo>
                  <a:lnTo>
                    <a:pt x="451371" y="41114"/>
                  </a:lnTo>
                  <a:lnTo>
                    <a:pt x="408202" y="58508"/>
                  </a:lnTo>
                  <a:lnTo>
                    <a:pt x="366542" y="78688"/>
                  </a:lnTo>
                  <a:lnTo>
                    <a:pt x="326508" y="101539"/>
                  </a:lnTo>
                  <a:lnTo>
                    <a:pt x="288216" y="126943"/>
                  </a:lnTo>
                  <a:lnTo>
                    <a:pt x="251782" y="154786"/>
                  </a:lnTo>
                  <a:lnTo>
                    <a:pt x="217321" y="184951"/>
                  </a:lnTo>
                  <a:lnTo>
                    <a:pt x="184951" y="217321"/>
                  </a:lnTo>
                  <a:lnTo>
                    <a:pt x="154786" y="251782"/>
                  </a:lnTo>
                  <a:lnTo>
                    <a:pt x="126943" y="288216"/>
                  </a:lnTo>
                  <a:lnTo>
                    <a:pt x="101539" y="326508"/>
                  </a:lnTo>
                  <a:lnTo>
                    <a:pt x="78688" y="366542"/>
                  </a:lnTo>
                  <a:lnTo>
                    <a:pt x="58508" y="408202"/>
                  </a:lnTo>
                  <a:lnTo>
                    <a:pt x="41114" y="451371"/>
                  </a:lnTo>
                  <a:lnTo>
                    <a:pt x="26622" y="495934"/>
                  </a:lnTo>
                  <a:lnTo>
                    <a:pt x="15149" y="541774"/>
                  </a:lnTo>
                  <a:lnTo>
                    <a:pt x="6810" y="588776"/>
                  </a:lnTo>
                  <a:lnTo>
                    <a:pt x="1721" y="636823"/>
                  </a:lnTo>
                  <a:lnTo>
                    <a:pt x="0" y="685800"/>
                  </a:lnTo>
                  <a:lnTo>
                    <a:pt x="1721" y="734776"/>
                  </a:lnTo>
                  <a:lnTo>
                    <a:pt x="6810" y="782823"/>
                  </a:lnTo>
                  <a:lnTo>
                    <a:pt x="15149" y="829825"/>
                  </a:lnTo>
                  <a:lnTo>
                    <a:pt x="26622" y="875665"/>
                  </a:lnTo>
                  <a:lnTo>
                    <a:pt x="41114" y="920228"/>
                  </a:lnTo>
                  <a:lnTo>
                    <a:pt x="58508" y="963397"/>
                  </a:lnTo>
                  <a:lnTo>
                    <a:pt x="78688" y="1005057"/>
                  </a:lnTo>
                  <a:lnTo>
                    <a:pt x="101539" y="1045091"/>
                  </a:lnTo>
                  <a:lnTo>
                    <a:pt x="126943" y="1083383"/>
                  </a:lnTo>
                  <a:lnTo>
                    <a:pt x="154786" y="1119817"/>
                  </a:lnTo>
                  <a:lnTo>
                    <a:pt x="184951" y="1154278"/>
                  </a:lnTo>
                  <a:lnTo>
                    <a:pt x="217321" y="1186648"/>
                  </a:lnTo>
                  <a:lnTo>
                    <a:pt x="251782" y="1216813"/>
                  </a:lnTo>
                  <a:lnTo>
                    <a:pt x="288216" y="1244656"/>
                  </a:lnTo>
                  <a:lnTo>
                    <a:pt x="326508" y="1270060"/>
                  </a:lnTo>
                  <a:lnTo>
                    <a:pt x="366542" y="1292911"/>
                  </a:lnTo>
                  <a:lnTo>
                    <a:pt x="408202" y="1313091"/>
                  </a:lnTo>
                  <a:lnTo>
                    <a:pt x="451371" y="1330485"/>
                  </a:lnTo>
                  <a:lnTo>
                    <a:pt x="495934" y="1344977"/>
                  </a:lnTo>
                  <a:lnTo>
                    <a:pt x="541774" y="1356450"/>
                  </a:lnTo>
                  <a:lnTo>
                    <a:pt x="588776" y="1364789"/>
                  </a:lnTo>
                  <a:lnTo>
                    <a:pt x="636823" y="1369878"/>
                  </a:lnTo>
                  <a:lnTo>
                    <a:pt x="685800" y="1371600"/>
                  </a:lnTo>
                  <a:lnTo>
                    <a:pt x="734776" y="1369878"/>
                  </a:lnTo>
                  <a:lnTo>
                    <a:pt x="782823" y="1364789"/>
                  </a:lnTo>
                  <a:lnTo>
                    <a:pt x="829825" y="1356450"/>
                  </a:lnTo>
                  <a:lnTo>
                    <a:pt x="875665" y="1344977"/>
                  </a:lnTo>
                  <a:lnTo>
                    <a:pt x="920228" y="1330485"/>
                  </a:lnTo>
                  <a:lnTo>
                    <a:pt x="963397" y="1313091"/>
                  </a:lnTo>
                  <a:lnTo>
                    <a:pt x="1005057" y="1292911"/>
                  </a:lnTo>
                  <a:lnTo>
                    <a:pt x="1045091" y="1270060"/>
                  </a:lnTo>
                  <a:lnTo>
                    <a:pt x="1083383" y="1244656"/>
                  </a:lnTo>
                  <a:lnTo>
                    <a:pt x="1119817" y="1216813"/>
                  </a:lnTo>
                  <a:lnTo>
                    <a:pt x="1154278" y="1186648"/>
                  </a:lnTo>
                  <a:lnTo>
                    <a:pt x="1186648" y="1154278"/>
                  </a:lnTo>
                  <a:lnTo>
                    <a:pt x="1216813" y="1119817"/>
                  </a:lnTo>
                  <a:lnTo>
                    <a:pt x="1244656" y="1083383"/>
                  </a:lnTo>
                  <a:lnTo>
                    <a:pt x="1270060" y="1045091"/>
                  </a:lnTo>
                  <a:lnTo>
                    <a:pt x="1292911" y="1005057"/>
                  </a:lnTo>
                  <a:lnTo>
                    <a:pt x="1313091" y="963397"/>
                  </a:lnTo>
                  <a:lnTo>
                    <a:pt x="1330485" y="920228"/>
                  </a:lnTo>
                  <a:lnTo>
                    <a:pt x="1344977" y="875665"/>
                  </a:lnTo>
                  <a:lnTo>
                    <a:pt x="1356450" y="829825"/>
                  </a:lnTo>
                  <a:lnTo>
                    <a:pt x="1364789" y="782823"/>
                  </a:lnTo>
                  <a:lnTo>
                    <a:pt x="1369878" y="734776"/>
                  </a:lnTo>
                  <a:lnTo>
                    <a:pt x="1371600" y="685800"/>
                  </a:lnTo>
                  <a:lnTo>
                    <a:pt x="1369878" y="636823"/>
                  </a:lnTo>
                  <a:lnTo>
                    <a:pt x="1364789" y="588776"/>
                  </a:lnTo>
                  <a:lnTo>
                    <a:pt x="1356450" y="541774"/>
                  </a:lnTo>
                  <a:lnTo>
                    <a:pt x="1344977" y="495934"/>
                  </a:lnTo>
                  <a:lnTo>
                    <a:pt x="1330485" y="451371"/>
                  </a:lnTo>
                  <a:lnTo>
                    <a:pt x="1313091" y="408202"/>
                  </a:lnTo>
                  <a:lnTo>
                    <a:pt x="1292911" y="366542"/>
                  </a:lnTo>
                  <a:lnTo>
                    <a:pt x="1270060" y="326508"/>
                  </a:lnTo>
                  <a:lnTo>
                    <a:pt x="1244656" y="288216"/>
                  </a:lnTo>
                  <a:lnTo>
                    <a:pt x="1216813" y="251782"/>
                  </a:lnTo>
                  <a:lnTo>
                    <a:pt x="1186648" y="217321"/>
                  </a:lnTo>
                  <a:lnTo>
                    <a:pt x="1154278" y="184951"/>
                  </a:lnTo>
                  <a:lnTo>
                    <a:pt x="1119817" y="154786"/>
                  </a:lnTo>
                  <a:lnTo>
                    <a:pt x="1083383" y="126943"/>
                  </a:lnTo>
                  <a:lnTo>
                    <a:pt x="1045091" y="101539"/>
                  </a:lnTo>
                  <a:lnTo>
                    <a:pt x="1005057" y="78688"/>
                  </a:lnTo>
                  <a:lnTo>
                    <a:pt x="963397" y="58508"/>
                  </a:lnTo>
                  <a:lnTo>
                    <a:pt x="920228" y="41114"/>
                  </a:lnTo>
                  <a:lnTo>
                    <a:pt x="875665" y="26622"/>
                  </a:lnTo>
                  <a:lnTo>
                    <a:pt x="829825" y="15149"/>
                  </a:lnTo>
                  <a:lnTo>
                    <a:pt x="782823" y="6810"/>
                  </a:lnTo>
                  <a:lnTo>
                    <a:pt x="734776" y="1721"/>
                  </a:lnTo>
                  <a:lnTo>
                    <a:pt x="685800" y="0"/>
                  </a:lnTo>
                  <a:close/>
                </a:path>
              </a:pathLst>
            </a:custGeom>
            <a:solidFill>
              <a:srgbClr val="343434"/>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307632" y="4332657"/>
              <a:ext cx="520858" cy="26677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462180" y="398856"/>
              <a:ext cx="4315124" cy="33954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447001" y="888390"/>
              <a:ext cx="3273663" cy="343788"/>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2647949" y="3772661"/>
              <a:ext cx="276225" cy="274320"/>
            </a:xfrm>
            <a:custGeom>
              <a:avLst/>
              <a:gdLst/>
              <a:ahLst/>
              <a:cxnLst/>
              <a:rect l="l" t="t" r="r" b="b"/>
              <a:pathLst>
                <a:path w="276225" h="274320">
                  <a:moveTo>
                    <a:pt x="146278" y="165595"/>
                  </a:moveTo>
                  <a:lnTo>
                    <a:pt x="134247" y="173410"/>
                  </a:lnTo>
                  <a:lnTo>
                    <a:pt x="120884" y="179187"/>
                  </a:lnTo>
                  <a:lnTo>
                    <a:pt x="106427" y="182768"/>
                  </a:lnTo>
                  <a:lnTo>
                    <a:pt x="91109" y="183997"/>
                  </a:lnTo>
                  <a:lnTo>
                    <a:pt x="55715" y="176796"/>
                  </a:lnTo>
                  <a:lnTo>
                    <a:pt x="26747" y="157129"/>
                  </a:lnTo>
                  <a:lnTo>
                    <a:pt x="7183" y="127895"/>
                  </a:lnTo>
                  <a:lnTo>
                    <a:pt x="0" y="91998"/>
                  </a:lnTo>
                  <a:lnTo>
                    <a:pt x="7183" y="56101"/>
                  </a:lnTo>
                  <a:lnTo>
                    <a:pt x="26747" y="26868"/>
                  </a:lnTo>
                  <a:lnTo>
                    <a:pt x="55715" y="7200"/>
                  </a:lnTo>
                  <a:lnTo>
                    <a:pt x="91109" y="0"/>
                  </a:lnTo>
                  <a:lnTo>
                    <a:pt x="126988" y="7200"/>
                  </a:lnTo>
                  <a:lnTo>
                    <a:pt x="156205" y="26868"/>
                  </a:lnTo>
                  <a:lnTo>
                    <a:pt x="175861" y="56101"/>
                  </a:lnTo>
                  <a:lnTo>
                    <a:pt x="183057" y="91998"/>
                  </a:lnTo>
                  <a:lnTo>
                    <a:pt x="182756" y="99368"/>
                  </a:lnTo>
                  <a:lnTo>
                    <a:pt x="181906" y="106426"/>
                  </a:lnTo>
                  <a:lnTo>
                    <a:pt x="180587" y="113169"/>
                  </a:lnTo>
                  <a:lnTo>
                    <a:pt x="178879" y="119595"/>
                  </a:lnTo>
                  <a:lnTo>
                    <a:pt x="275844" y="215773"/>
                  </a:lnTo>
                  <a:lnTo>
                    <a:pt x="275844" y="274320"/>
                  </a:lnTo>
                  <a:lnTo>
                    <a:pt x="220675" y="274320"/>
                  </a:lnTo>
                  <a:lnTo>
                    <a:pt x="220675" y="236689"/>
                  </a:lnTo>
                  <a:lnTo>
                    <a:pt x="184734" y="236689"/>
                  </a:lnTo>
                  <a:lnTo>
                    <a:pt x="184734" y="199885"/>
                  </a:lnTo>
                  <a:lnTo>
                    <a:pt x="146278" y="199885"/>
                  </a:lnTo>
                  <a:lnTo>
                    <a:pt x="146278" y="165595"/>
                  </a:lnTo>
                  <a:close/>
                </a:path>
                <a:path w="276225" h="274320">
                  <a:moveTo>
                    <a:pt x="63525" y="76111"/>
                  </a:moveTo>
                  <a:lnTo>
                    <a:pt x="70218" y="76111"/>
                  </a:lnTo>
                  <a:lnTo>
                    <a:pt x="76060" y="70256"/>
                  </a:lnTo>
                  <a:lnTo>
                    <a:pt x="76060" y="63563"/>
                  </a:lnTo>
                  <a:lnTo>
                    <a:pt x="76060" y="56032"/>
                  </a:lnTo>
                  <a:lnTo>
                    <a:pt x="70218" y="50177"/>
                  </a:lnTo>
                  <a:lnTo>
                    <a:pt x="63525" y="50177"/>
                  </a:lnTo>
                  <a:lnTo>
                    <a:pt x="56007" y="50177"/>
                  </a:lnTo>
                  <a:lnTo>
                    <a:pt x="50152" y="56032"/>
                  </a:lnTo>
                  <a:lnTo>
                    <a:pt x="50152" y="63563"/>
                  </a:lnTo>
                  <a:lnTo>
                    <a:pt x="50152" y="70256"/>
                  </a:lnTo>
                  <a:lnTo>
                    <a:pt x="56007" y="76111"/>
                  </a:lnTo>
                  <a:lnTo>
                    <a:pt x="63525" y="76111"/>
                  </a:lnTo>
                  <a:close/>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3074670" y="4363135"/>
              <a:ext cx="245745" cy="182245"/>
            </a:xfrm>
            <a:custGeom>
              <a:avLst/>
              <a:gdLst/>
              <a:ahLst/>
              <a:cxnLst/>
              <a:rect l="l" t="t" r="r" b="b"/>
              <a:pathLst>
                <a:path w="245745" h="182245">
                  <a:moveTo>
                    <a:pt x="245363" y="182194"/>
                  </a:moveTo>
                  <a:lnTo>
                    <a:pt x="0" y="182194"/>
                  </a:lnTo>
                  <a:lnTo>
                    <a:pt x="0" y="0"/>
                  </a:lnTo>
                  <a:lnTo>
                    <a:pt x="245363" y="0"/>
                  </a:lnTo>
                  <a:lnTo>
                    <a:pt x="245363" y="182194"/>
                  </a:lnTo>
                  <a:close/>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3107410" y="4187952"/>
              <a:ext cx="182956" cy="18966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2577845" y="4705353"/>
              <a:ext cx="317500" cy="274320"/>
            </a:xfrm>
            <a:custGeom>
              <a:avLst/>
              <a:gdLst/>
              <a:ahLst/>
              <a:cxnLst/>
              <a:rect l="l" t="t" r="r" b="b"/>
              <a:pathLst>
                <a:path w="317500" h="274320">
                  <a:moveTo>
                    <a:pt x="94792" y="147675"/>
                  </a:moveTo>
                  <a:lnTo>
                    <a:pt x="94792" y="232105"/>
                  </a:lnTo>
                  <a:lnTo>
                    <a:pt x="0" y="232105"/>
                  </a:lnTo>
                </a:path>
                <a:path w="317500" h="274320">
                  <a:moveTo>
                    <a:pt x="0" y="274320"/>
                  </a:moveTo>
                  <a:lnTo>
                    <a:pt x="136905" y="274320"/>
                  </a:lnTo>
                  <a:lnTo>
                    <a:pt x="136905" y="158127"/>
                  </a:lnTo>
                </a:path>
                <a:path w="317500" h="274320">
                  <a:moveTo>
                    <a:pt x="284238" y="105524"/>
                  </a:moveTo>
                  <a:lnTo>
                    <a:pt x="284302" y="105397"/>
                  </a:lnTo>
                </a:path>
                <a:path w="317500" h="274320">
                  <a:moveTo>
                    <a:pt x="284238" y="105524"/>
                  </a:moveTo>
                  <a:lnTo>
                    <a:pt x="41516" y="44640"/>
                  </a:lnTo>
                </a:path>
                <a:path w="317500" h="274320">
                  <a:moveTo>
                    <a:pt x="284238" y="105524"/>
                  </a:moveTo>
                  <a:lnTo>
                    <a:pt x="296011" y="108432"/>
                  </a:lnTo>
                  <a:lnTo>
                    <a:pt x="316991" y="66217"/>
                  </a:lnTo>
                  <a:lnTo>
                    <a:pt x="52616" y="0"/>
                  </a:lnTo>
                  <a:lnTo>
                    <a:pt x="41516" y="44640"/>
                  </a:lnTo>
                </a:path>
                <a:path w="317500" h="274320">
                  <a:moveTo>
                    <a:pt x="41516" y="44640"/>
                  </a:moveTo>
                  <a:lnTo>
                    <a:pt x="21056" y="126504"/>
                  </a:lnTo>
                  <a:lnTo>
                    <a:pt x="245681" y="182803"/>
                  </a:lnTo>
                  <a:lnTo>
                    <a:pt x="284238" y="105524"/>
                  </a:lnTo>
                </a:path>
              </a:pathLst>
            </a:custGeom>
            <a:ln w="28956">
              <a:solidFill>
                <a:srgbClr val="292929"/>
              </a:solidFill>
            </a:ln>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2458160" y="4088066"/>
              <a:ext cx="643166" cy="7562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757427" y="5143500"/>
              <a:ext cx="8387080" cy="0"/>
            </a:xfrm>
            <a:custGeom>
              <a:avLst/>
              <a:gdLst/>
              <a:ahLst/>
              <a:cxnLst/>
              <a:rect l="l" t="t" r="r" b="b"/>
              <a:pathLst>
                <a:path w="8387079">
                  <a:moveTo>
                    <a:pt x="0" y="0"/>
                  </a:moveTo>
                  <a:lnTo>
                    <a:pt x="8386572"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546426" y="5019802"/>
              <a:ext cx="370027" cy="98127"/>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896984" y="4581487"/>
              <a:ext cx="594410" cy="7562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133088" y="2726435"/>
              <a:ext cx="376427" cy="376427"/>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3720084" y="3334511"/>
              <a:ext cx="376427" cy="37490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7" name="object 27"/>
          <p:cNvSpPr txBox="1"/>
          <p:nvPr/>
        </p:nvSpPr>
        <p:spPr>
          <a:xfrm>
            <a:off x="4826322" y="4928133"/>
            <a:ext cx="756073" cy="383973"/>
          </a:xfrm>
          <a:prstGeom prst="rect">
            <a:avLst/>
          </a:prstGeom>
        </p:spPr>
        <p:txBody>
          <a:bodyPr vert="horz" wrap="square" lIns="0" tIns="16087" rIns="0" bIns="0" rtlCol="0">
            <a:spAutoFit/>
          </a:bodyPr>
          <a:lstStyle/>
          <a:p>
            <a:pPr marL="30479" marR="6773" indent="-14393" defTabSz="1219170">
              <a:lnSpc>
                <a:spcPct val="124000"/>
              </a:lnSpc>
              <a:spcBef>
                <a:spcPts val="127"/>
              </a:spcBef>
            </a:pPr>
            <a:r>
              <a:rPr sz="1000" spc="-133" dirty="0">
                <a:solidFill>
                  <a:prstClr val="black"/>
                </a:solidFill>
                <a:latin typeface="Arial Black"/>
                <a:cs typeface="Arial Black"/>
              </a:rPr>
              <a:t>Calculated </a:t>
            </a:r>
            <a:r>
              <a:rPr sz="1000" spc="-87" dirty="0">
                <a:solidFill>
                  <a:prstClr val="black"/>
                </a:solidFill>
                <a:latin typeface="Arial Black"/>
                <a:cs typeface="Arial Black"/>
              </a:rPr>
              <a:t>&amp;  </a:t>
            </a:r>
            <a:r>
              <a:rPr sz="1000" spc="-107" dirty="0">
                <a:solidFill>
                  <a:prstClr val="black"/>
                </a:solidFill>
                <a:latin typeface="Arial Black"/>
                <a:cs typeface="Arial Black"/>
              </a:rPr>
              <a:t>Rollup</a:t>
            </a:r>
            <a:r>
              <a:rPr sz="1000" spc="-140" dirty="0">
                <a:solidFill>
                  <a:prstClr val="black"/>
                </a:solidFill>
                <a:latin typeface="Arial Black"/>
                <a:cs typeface="Arial Black"/>
              </a:rPr>
              <a:t> </a:t>
            </a:r>
            <a:r>
              <a:rPr sz="1000" spc="-113" dirty="0">
                <a:solidFill>
                  <a:prstClr val="black"/>
                </a:solidFill>
                <a:latin typeface="Arial Black"/>
                <a:cs typeface="Arial Black"/>
              </a:rPr>
              <a:t>fields</a:t>
            </a:r>
            <a:endParaRPr sz="1000">
              <a:solidFill>
                <a:prstClr val="black"/>
              </a:solidFill>
              <a:latin typeface="Arial Black"/>
              <a:cs typeface="Arial Black"/>
            </a:endParaRPr>
          </a:p>
        </p:txBody>
      </p:sp>
      <p:sp>
        <p:nvSpPr>
          <p:cNvPr id="28" name="object 28"/>
          <p:cNvSpPr/>
          <p:nvPr/>
        </p:nvSpPr>
        <p:spPr>
          <a:xfrm>
            <a:off x="5807455" y="4334257"/>
            <a:ext cx="499871" cy="501903"/>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9" name="object 29"/>
          <p:cNvSpPr txBox="1"/>
          <p:nvPr/>
        </p:nvSpPr>
        <p:spPr>
          <a:xfrm>
            <a:off x="5782089" y="4786214"/>
            <a:ext cx="513080" cy="383973"/>
          </a:xfrm>
          <a:prstGeom prst="rect">
            <a:avLst/>
          </a:prstGeom>
        </p:spPr>
        <p:txBody>
          <a:bodyPr vert="horz" wrap="square" lIns="0" tIns="16087" rIns="0" bIns="0" rtlCol="0">
            <a:spAutoFit/>
          </a:bodyPr>
          <a:lstStyle/>
          <a:p>
            <a:pPr marL="118530" marR="6773" indent="-102444" defTabSz="1219170">
              <a:lnSpc>
                <a:spcPct val="124000"/>
              </a:lnSpc>
              <a:spcBef>
                <a:spcPts val="127"/>
              </a:spcBef>
            </a:pPr>
            <a:r>
              <a:rPr sz="1000" spc="-207" dirty="0">
                <a:solidFill>
                  <a:prstClr val="black"/>
                </a:solidFill>
                <a:latin typeface="Arial Black"/>
                <a:cs typeface="Arial Black"/>
              </a:rPr>
              <a:t>B</a:t>
            </a:r>
            <a:r>
              <a:rPr sz="1000" spc="-100" dirty="0">
                <a:solidFill>
                  <a:prstClr val="black"/>
                </a:solidFill>
                <a:latin typeface="Arial Black"/>
                <a:cs typeface="Arial Black"/>
              </a:rPr>
              <a:t>u</a:t>
            </a:r>
            <a:r>
              <a:rPr sz="1000" spc="-187" dirty="0">
                <a:solidFill>
                  <a:prstClr val="black"/>
                </a:solidFill>
                <a:latin typeface="Arial Black"/>
                <a:cs typeface="Arial Black"/>
              </a:rPr>
              <a:t>s</a:t>
            </a:r>
            <a:r>
              <a:rPr sz="1000" spc="-100" dirty="0">
                <a:solidFill>
                  <a:prstClr val="black"/>
                </a:solidFill>
                <a:latin typeface="Arial Black"/>
                <a:cs typeface="Arial Black"/>
              </a:rPr>
              <a:t>in</a:t>
            </a:r>
            <a:r>
              <a:rPr sz="1000" spc="-140" dirty="0">
                <a:solidFill>
                  <a:prstClr val="black"/>
                </a:solidFill>
                <a:latin typeface="Arial Black"/>
                <a:cs typeface="Arial Black"/>
              </a:rPr>
              <a:t>e</a:t>
            </a:r>
            <a:r>
              <a:rPr sz="1000" spc="-200" dirty="0">
                <a:solidFill>
                  <a:prstClr val="black"/>
                </a:solidFill>
                <a:latin typeface="Arial Black"/>
                <a:cs typeface="Arial Black"/>
              </a:rPr>
              <a:t>s</a:t>
            </a:r>
            <a:r>
              <a:rPr sz="1000" spc="-133" dirty="0">
                <a:solidFill>
                  <a:prstClr val="black"/>
                </a:solidFill>
                <a:latin typeface="Arial Black"/>
                <a:cs typeface="Arial Black"/>
              </a:rPr>
              <a:t>s  </a:t>
            </a:r>
            <a:r>
              <a:rPr sz="1000" spc="-140" dirty="0">
                <a:solidFill>
                  <a:prstClr val="black"/>
                </a:solidFill>
                <a:latin typeface="Arial Black"/>
                <a:cs typeface="Arial Black"/>
              </a:rPr>
              <a:t>Rules</a:t>
            </a:r>
            <a:endParaRPr sz="1000">
              <a:solidFill>
                <a:prstClr val="black"/>
              </a:solidFill>
              <a:latin typeface="Arial Black"/>
              <a:cs typeface="Arial Black"/>
            </a:endParaRPr>
          </a:p>
        </p:txBody>
      </p:sp>
      <p:sp>
        <p:nvSpPr>
          <p:cNvPr id="30" name="object 30"/>
          <p:cNvSpPr/>
          <p:nvPr/>
        </p:nvSpPr>
        <p:spPr>
          <a:xfrm>
            <a:off x="6906769" y="5149087"/>
            <a:ext cx="501903" cy="499871"/>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1" name="object 31"/>
          <p:cNvSpPr txBox="1"/>
          <p:nvPr/>
        </p:nvSpPr>
        <p:spPr>
          <a:xfrm>
            <a:off x="6861640" y="5591787"/>
            <a:ext cx="582507" cy="383973"/>
          </a:xfrm>
          <a:prstGeom prst="rect">
            <a:avLst/>
          </a:prstGeom>
        </p:spPr>
        <p:txBody>
          <a:bodyPr vert="horz" wrap="square" lIns="0" tIns="16087" rIns="0" bIns="0" rtlCol="0">
            <a:spAutoFit/>
          </a:bodyPr>
          <a:lstStyle/>
          <a:p>
            <a:pPr marL="16933" marR="6773" indent="125304" defTabSz="1219170">
              <a:lnSpc>
                <a:spcPct val="124000"/>
              </a:lnSpc>
              <a:spcBef>
                <a:spcPts val="127"/>
              </a:spcBef>
            </a:pPr>
            <a:r>
              <a:rPr sz="1000" spc="-127" dirty="0">
                <a:solidFill>
                  <a:prstClr val="black"/>
                </a:solidFill>
                <a:latin typeface="Arial Black"/>
                <a:cs typeface="Arial Black"/>
              </a:rPr>
              <a:t>Data  </a:t>
            </a:r>
            <a:r>
              <a:rPr sz="1000" spc="-140" dirty="0">
                <a:solidFill>
                  <a:prstClr val="black"/>
                </a:solidFill>
                <a:latin typeface="Arial Black"/>
                <a:cs typeface="Arial Black"/>
              </a:rPr>
              <a:t>v</a:t>
            </a:r>
            <a:r>
              <a:rPr sz="1000" spc="-167" dirty="0">
                <a:solidFill>
                  <a:prstClr val="black"/>
                </a:solidFill>
                <a:latin typeface="Arial Black"/>
                <a:cs typeface="Arial Black"/>
              </a:rPr>
              <a:t>a</a:t>
            </a:r>
            <a:r>
              <a:rPr sz="1000" spc="-93" dirty="0">
                <a:solidFill>
                  <a:prstClr val="black"/>
                </a:solidFill>
                <a:latin typeface="Arial Black"/>
                <a:cs typeface="Arial Black"/>
              </a:rPr>
              <a:t>lid</a:t>
            </a:r>
            <a:r>
              <a:rPr sz="1000" spc="-167" dirty="0">
                <a:solidFill>
                  <a:prstClr val="black"/>
                </a:solidFill>
                <a:latin typeface="Arial Black"/>
                <a:cs typeface="Arial Black"/>
              </a:rPr>
              <a:t>a</a:t>
            </a:r>
            <a:r>
              <a:rPr sz="1000" spc="-113" dirty="0">
                <a:solidFill>
                  <a:prstClr val="black"/>
                </a:solidFill>
                <a:latin typeface="Arial Black"/>
                <a:cs typeface="Arial Black"/>
              </a:rPr>
              <a:t>t</a:t>
            </a:r>
            <a:r>
              <a:rPr sz="1000" spc="-67" dirty="0">
                <a:solidFill>
                  <a:prstClr val="black"/>
                </a:solidFill>
                <a:latin typeface="Arial Black"/>
                <a:cs typeface="Arial Black"/>
              </a:rPr>
              <a:t>i</a:t>
            </a:r>
            <a:r>
              <a:rPr sz="1000" spc="-113" dirty="0">
                <a:solidFill>
                  <a:prstClr val="black"/>
                </a:solidFill>
                <a:latin typeface="Arial Black"/>
                <a:cs typeface="Arial Black"/>
              </a:rPr>
              <a:t>o</a:t>
            </a:r>
            <a:r>
              <a:rPr sz="1000" spc="-100" dirty="0">
                <a:solidFill>
                  <a:prstClr val="black"/>
                </a:solidFill>
                <a:latin typeface="Arial Black"/>
                <a:cs typeface="Arial Black"/>
              </a:rPr>
              <a:t>n</a:t>
            </a:r>
            <a:endParaRPr sz="1000">
              <a:solidFill>
                <a:prstClr val="black"/>
              </a:solidFill>
              <a:latin typeface="Arial Black"/>
              <a:cs typeface="Arial Black"/>
            </a:endParaRPr>
          </a:p>
        </p:txBody>
      </p:sp>
      <p:sp>
        <p:nvSpPr>
          <p:cNvPr id="32" name="object 32"/>
          <p:cNvSpPr/>
          <p:nvPr/>
        </p:nvSpPr>
        <p:spPr>
          <a:xfrm>
            <a:off x="5941569" y="5220207"/>
            <a:ext cx="501903" cy="501904"/>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3" name="object 33"/>
          <p:cNvSpPr txBox="1"/>
          <p:nvPr/>
        </p:nvSpPr>
        <p:spPr>
          <a:xfrm>
            <a:off x="5889582" y="5703959"/>
            <a:ext cx="590127" cy="383973"/>
          </a:xfrm>
          <a:prstGeom prst="rect">
            <a:avLst/>
          </a:prstGeom>
        </p:spPr>
        <p:txBody>
          <a:bodyPr vert="horz" wrap="square" lIns="0" tIns="16087" rIns="0" bIns="0" rtlCol="0">
            <a:spAutoFit/>
          </a:bodyPr>
          <a:lstStyle/>
          <a:p>
            <a:pPr marL="26246" marR="6773" indent="-10160" defTabSz="1219170">
              <a:lnSpc>
                <a:spcPct val="124000"/>
              </a:lnSpc>
              <a:spcBef>
                <a:spcPts val="127"/>
              </a:spcBef>
            </a:pPr>
            <a:r>
              <a:rPr sz="1000" spc="-120" dirty="0">
                <a:solidFill>
                  <a:prstClr val="black"/>
                </a:solidFill>
                <a:latin typeface="Arial Black"/>
                <a:cs typeface="Arial Black"/>
              </a:rPr>
              <a:t>Duplicate  </a:t>
            </a:r>
            <a:r>
              <a:rPr sz="1000" spc="-80" dirty="0">
                <a:solidFill>
                  <a:prstClr val="black"/>
                </a:solidFill>
                <a:latin typeface="Arial Black"/>
                <a:cs typeface="Arial Black"/>
              </a:rPr>
              <a:t>D</a:t>
            </a:r>
            <a:r>
              <a:rPr sz="1000" spc="-147" dirty="0">
                <a:solidFill>
                  <a:prstClr val="black"/>
                </a:solidFill>
                <a:latin typeface="Arial Black"/>
                <a:cs typeface="Arial Black"/>
              </a:rPr>
              <a:t>e</a:t>
            </a:r>
            <a:r>
              <a:rPr sz="1000" spc="-107" dirty="0">
                <a:solidFill>
                  <a:prstClr val="black"/>
                </a:solidFill>
                <a:latin typeface="Arial Black"/>
                <a:cs typeface="Arial Black"/>
              </a:rPr>
              <a:t>t</a:t>
            </a:r>
            <a:r>
              <a:rPr sz="1000" spc="-173" dirty="0">
                <a:solidFill>
                  <a:prstClr val="black"/>
                </a:solidFill>
                <a:latin typeface="Arial Black"/>
                <a:cs typeface="Arial Black"/>
              </a:rPr>
              <a:t>e</a:t>
            </a:r>
            <a:r>
              <a:rPr sz="1000" spc="-180" dirty="0">
                <a:solidFill>
                  <a:prstClr val="black"/>
                </a:solidFill>
                <a:latin typeface="Arial Black"/>
                <a:cs typeface="Arial Black"/>
              </a:rPr>
              <a:t>c</a:t>
            </a:r>
            <a:r>
              <a:rPr sz="1000" spc="-113" dirty="0">
                <a:solidFill>
                  <a:prstClr val="black"/>
                </a:solidFill>
                <a:latin typeface="Arial Black"/>
                <a:cs typeface="Arial Black"/>
              </a:rPr>
              <a:t>t</a:t>
            </a:r>
            <a:r>
              <a:rPr sz="1000" spc="-100" dirty="0">
                <a:solidFill>
                  <a:prstClr val="black"/>
                </a:solidFill>
                <a:latin typeface="Arial Black"/>
                <a:cs typeface="Arial Black"/>
              </a:rPr>
              <a:t>i</a:t>
            </a:r>
            <a:r>
              <a:rPr sz="1000" spc="-87" dirty="0">
                <a:solidFill>
                  <a:prstClr val="black"/>
                </a:solidFill>
                <a:latin typeface="Arial Black"/>
                <a:cs typeface="Arial Black"/>
              </a:rPr>
              <a:t>on</a:t>
            </a:r>
            <a:endParaRPr sz="1000">
              <a:solidFill>
                <a:prstClr val="black"/>
              </a:solidFill>
              <a:latin typeface="Arial Black"/>
              <a:cs typeface="Arial Black"/>
            </a:endParaRPr>
          </a:p>
        </p:txBody>
      </p:sp>
      <p:sp>
        <p:nvSpPr>
          <p:cNvPr id="34" name="object 34"/>
          <p:cNvSpPr/>
          <p:nvPr/>
        </p:nvSpPr>
        <p:spPr>
          <a:xfrm>
            <a:off x="5067807" y="5646929"/>
            <a:ext cx="501903" cy="501903"/>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5" name="object 35"/>
          <p:cNvSpPr txBox="1"/>
          <p:nvPr/>
        </p:nvSpPr>
        <p:spPr>
          <a:xfrm>
            <a:off x="5096577" y="6165999"/>
            <a:ext cx="441960"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Plugins</a:t>
            </a:r>
            <a:endParaRPr sz="1000">
              <a:solidFill>
                <a:prstClr val="black"/>
              </a:solidFill>
              <a:latin typeface="Arial Black"/>
              <a:cs typeface="Arial Black"/>
            </a:endParaRPr>
          </a:p>
        </p:txBody>
      </p:sp>
      <p:sp>
        <p:nvSpPr>
          <p:cNvPr id="36" name="object 36"/>
          <p:cNvSpPr/>
          <p:nvPr/>
        </p:nvSpPr>
        <p:spPr>
          <a:xfrm>
            <a:off x="5902961" y="6138671"/>
            <a:ext cx="499871" cy="501903"/>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7" name="object 37"/>
          <p:cNvSpPr txBox="1"/>
          <p:nvPr/>
        </p:nvSpPr>
        <p:spPr>
          <a:xfrm>
            <a:off x="5835837" y="6657385"/>
            <a:ext cx="630767"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Workflows</a:t>
            </a:r>
            <a:endParaRPr sz="1000">
              <a:solidFill>
                <a:prstClr val="black"/>
              </a:solidFill>
              <a:latin typeface="Arial Black"/>
              <a:cs typeface="Arial Black"/>
            </a:endParaRPr>
          </a:p>
        </p:txBody>
      </p:sp>
      <p:sp>
        <p:nvSpPr>
          <p:cNvPr id="38" name="object 38"/>
          <p:cNvSpPr txBox="1"/>
          <p:nvPr/>
        </p:nvSpPr>
        <p:spPr>
          <a:xfrm>
            <a:off x="6853082" y="3076184"/>
            <a:ext cx="809413" cy="383973"/>
          </a:xfrm>
          <a:prstGeom prst="rect">
            <a:avLst/>
          </a:prstGeom>
        </p:spPr>
        <p:txBody>
          <a:bodyPr vert="horz" wrap="square" lIns="0" tIns="16087" rIns="0" bIns="0" rtlCol="0">
            <a:spAutoFit/>
          </a:bodyPr>
          <a:lstStyle/>
          <a:p>
            <a:pPr marL="16933" marR="6773" indent="170176" defTabSz="1219170">
              <a:lnSpc>
                <a:spcPct val="124000"/>
              </a:lnSpc>
              <a:spcBef>
                <a:spcPts val="127"/>
              </a:spcBef>
            </a:pPr>
            <a:r>
              <a:rPr sz="1000" spc="-120" dirty="0">
                <a:solidFill>
                  <a:prstClr val="black"/>
                </a:solidFill>
                <a:latin typeface="Arial Black"/>
                <a:cs typeface="Arial Black"/>
              </a:rPr>
              <a:t>Catalog  </a:t>
            </a:r>
            <a:r>
              <a:rPr sz="1000" spc="-113" dirty="0">
                <a:solidFill>
                  <a:prstClr val="black"/>
                </a:solidFill>
                <a:latin typeface="Arial Black"/>
                <a:cs typeface="Arial Black"/>
              </a:rPr>
              <a:t>and</a:t>
            </a:r>
            <a:r>
              <a:rPr sz="1000" spc="-180" dirty="0">
                <a:solidFill>
                  <a:prstClr val="black"/>
                </a:solidFill>
                <a:latin typeface="Arial Black"/>
                <a:cs typeface="Arial Black"/>
              </a:rPr>
              <a:t> </a:t>
            </a:r>
            <a:r>
              <a:rPr sz="1000" spc="-127" dirty="0">
                <a:solidFill>
                  <a:prstClr val="black"/>
                </a:solidFill>
                <a:latin typeface="Arial Black"/>
                <a:cs typeface="Arial Black"/>
              </a:rPr>
              <a:t>discovery</a:t>
            </a:r>
            <a:endParaRPr sz="1000">
              <a:solidFill>
                <a:prstClr val="black"/>
              </a:solidFill>
              <a:latin typeface="Arial Black"/>
              <a:cs typeface="Arial Black"/>
            </a:endParaRPr>
          </a:p>
        </p:txBody>
      </p:sp>
      <p:grpSp>
        <p:nvGrpSpPr>
          <p:cNvPr id="39" name="object 39"/>
          <p:cNvGrpSpPr/>
          <p:nvPr/>
        </p:nvGrpSpPr>
        <p:grpSpPr>
          <a:xfrm>
            <a:off x="6507370" y="2582672"/>
            <a:ext cx="960967" cy="1632373"/>
            <a:chOff x="4880527" y="1937004"/>
            <a:chExt cx="720725" cy="1224280"/>
          </a:xfrm>
        </p:grpSpPr>
        <p:sp>
          <p:nvSpPr>
            <p:cNvPr id="40" name="object 40"/>
            <p:cNvSpPr/>
            <p:nvPr/>
          </p:nvSpPr>
          <p:spPr>
            <a:xfrm>
              <a:off x="5178552" y="1937004"/>
              <a:ext cx="422148" cy="423659"/>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1" name="object 41"/>
            <p:cNvSpPr/>
            <p:nvPr/>
          </p:nvSpPr>
          <p:spPr>
            <a:xfrm>
              <a:off x="4880521" y="2817774"/>
              <a:ext cx="409575" cy="343535"/>
            </a:xfrm>
            <a:custGeom>
              <a:avLst/>
              <a:gdLst/>
              <a:ahLst/>
              <a:cxnLst/>
              <a:rect l="l" t="t" r="r" b="b"/>
              <a:pathLst>
                <a:path w="409575" h="343535">
                  <a:moveTo>
                    <a:pt x="218846" y="188468"/>
                  </a:moveTo>
                  <a:lnTo>
                    <a:pt x="214795" y="184416"/>
                  </a:lnTo>
                  <a:lnTo>
                    <a:pt x="204812" y="184416"/>
                  </a:lnTo>
                  <a:lnTo>
                    <a:pt x="200812" y="188468"/>
                  </a:lnTo>
                  <a:lnTo>
                    <a:pt x="200812" y="237794"/>
                  </a:lnTo>
                  <a:lnTo>
                    <a:pt x="204863" y="241846"/>
                  </a:lnTo>
                  <a:lnTo>
                    <a:pt x="214858" y="241846"/>
                  </a:lnTo>
                  <a:lnTo>
                    <a:pt x="218846" y="237794"/>
                  </a:lnTo>
                  <a:lnTo>
                    <a:pt x="218846" y="188468"/>
                  </a:lnTo>
                  <a:close/>
                </a:path>
                <a:path w="409575" h="343535">
                  <a:moveTo>
                    <a:pt x="254431" y="157480"/>
                  </a:moveTo>
                  <a:lnTo>
                    <a:pt x="250380" y="153428"/>
                  </a:lnTo>
                  <a:lnTo>
                    <a:pt x="240398" y="153428"/>
                  </a:lnTo>
                  <a:lnTo>
                    <a:pt x="236397" y="157480"/>
                  </a:lnTo>
                  <a:lnTo>
                    <a:pt x="236397" y="237794"/>
                  </a:lnTo>
                  <a:lnTo>
                    <a:pt x="240461" y="241846"/>
                  </a:lnTo>
                  <a:lnTo>
                    <a:pt x="250444" y="241846"/>
                  </a:lnTo>
                  <a:lnTo>
                    <a:pt x="254431" y="237794"/>
                  </a:lnTo>
                  <a:lnTo>
                    <a:pt x="254431" y="157480"/>
                  </a:lnTo>
                  <a:close/>
                </a:path>
                <a:path w="409575" h="343535">
                  <a:moveTo>
                    <a:pt x="298551" y="176199"/>
                  </a:moveTo>
                  <a:lnTo>
                    <a:pt x="284822" y="138836"/>
                  </a:lnTo>
                  <a:lnTo>
                    <a:pt x="274624" y="127914"/>
                  </a:lnTo>
                  <a:lnTo>
                    <a:pt x="274624" y="179997"/>
                  </a:lnTo>
                  <a:lnTo>
                    <a:pt x="273405" y="209169"/>
                  </a:lnTo>
                  <a:lnTo>
                    <a:pt x="261353" y="235750"/>
                  </a:lnTo>
                  <a:lnTo>
                    <a:pt x="239242" y="256374"/>
                  </a:lnTo>
                  <a:lnTo>
                    <a:pt x="210858" y="266801"/>
                  </a:lnTo>
                  <a:lnTo>
                    <a:pt x="181686" y="265582"/>
                  </a:lnTo>
                  <a:lnTo>
                    <a:pt x="155105" y="253517"/>
                  </a:lnTo>
                  <a:lnTo>
                    <a:pt x="153301" y="251587"/>
                  </a:lnTo>
                  <a:lnTo>
                    <a:pt x="147256" y="245110"/>
                  </a:lnTo>
                  <a:lnTo>
                    <a:pt x="134480" y="231432"/>
                  </a:lnTo>
                  <a:lnTo>
                    <a:pt x="124040" y="203047"/>
                  </a:lnTo>
                  <a:lnTo>
                    <a:pt x="125247" y="173875"/>
                  </a:lnTo>
                  <a:lnTo>
                    <a:pt x="137312" y="147294"/>
                  </a:lnTo>
                  <a:lnTo>
                    <a:pt x="159423" y="126669"/>
                  </a:lnTo>
                  <a:lnTo>
                    <a:pt x="187807" y="116243"/>
                  </a:lnTo>
                  <a:lnTo>
                    <a:pt x="216979" y="117449"/>
                  </a:lnTo>
                  <a:lnTo>
                    <a:pt x="243560" y="129501"/>
                  </a:lnTo>
                  <a:lnTo>
                    <a:pt x="264185" y="151612"/>
                  </a:lnTo>
                  <a:lnTo>
                    <a:pt x="274624" y="179997"/>
                  </a:lnTo>
                  <a:lnTo>
                    <a:pt x="274624" y="127914"/>
                  </a:lnTo>
                  <a:lnTo>
                    <a:pt x="263728" y="116243"/>
                  </a:lnTo>
                  <a:lnTo>
                    <a:pt x="257632" y="109715"/>
                  </a:lnTo>
                  <a:lnTo>
                    <a:pt x="222605" y="93840"/>
                  </a:lnTo>
                  <a:lnTo>
                    <a:pt x="184200" y="92240"/>
                  </a:lnTo>
                  <a:lnTo>
                    <a:pt x="146824" y="105981"/>
                  </a:lnTo>
                  <a:lnTo>
                    <a:pt x="118999" y="131381"/>
                  </a:lnTo>
                  <a:lnTo>
                    <a:pt x="102920" y="163995"/>
                  </a:lnTo>
                  <a:lnTo>
                    <a:pt x="99479" y="200088"/>
                  </a:lnTo>
                  <a:lnTo>
                    <a:pt x="109550" y="235915"/>
                  </a:lnTo>
                  <a:lnTo>
                    <a:pt x="94602" y="245110"/>
                  </a:lnTo>
                  <a:lnTo>
                    <a:pt x="90665" y="238874"/>
                  </a:lnTo>
                  <a:lnTo>
                    <a:pt x="88963" y="236093"/>
                  </a:lnTo>
                  <a:lnTo>
                    <a:pt x="85280" y="235254"/>
                  </a:lnTo>
                  <a:lnTo>
                    <a:pt x="850" y="287172"/>
                  </a:lnTo>
                  <a:lnTo>
                    <a:pt x="0" y="290804"/>
                  </a:lnTo>
                  <a:lnTo>
                    <a:pt x="1689" y="293585"/>
                  </a:lnTo>
                  <a:lnTo>
                    <a:pt x="19126" y="321919"/>
                  </a:lnTo>
                  <a:lnTo>
                    <a:pt x="20815" y="324700"/>
                  </a:lnTo>
                  <a:lnTo>
                    <a:pt x="24511" y="325551"/>
                  </a:lnTo>
                  <a:lnTo>
                    <a:pt x="108940" y="273621"/>
                  </a:lnTo>
                  <a:lnTo>
                    <a:pt x="109791" y="269925"/>
                  </a:lnTo>
                  <a:lnTo>
                    <a:pt x="104216" y="260794"/>
                  </a:lnTo>
                  <a:lnTo>
                    <a:pt x="119164" y="251587"/>
                  </a:lnTo>
                  <a:lnTo>
                    <a:pt x="146621" y="276720"/>
                  </a:lnTo>
                  <a:lnTo>
                    <a:pt x="180390" y="289902"/>
                  </a:lnTo>
                  <a:lnTo>
                    <a:pt x="216738" y="290233"/>
                  </a:lnTo>
                  <a:lnTo>
                    <a:pt x="251955" y="276821"/>
                  </a:lnTo>
                  <a:lnTo>
                    <a:pt x="262699" y="266801"/>
                  </a:lnTo>
                  <a:lnTo>
                    <a:pt x="281089" y="249643"/>
                  </a:lnTo>
                  <a:lnTo>
                    <a:pt x="296964" y="214617"/>
                  </a:lnTo>
                  <a:lnTo>
                    <a:pt x="298551" y="176199"/>
                  </a:lnTo>
                  <a:close/>
                </a:path>
                <a:path w="409575" h="343535">
                  <a:moveTo>
                    <a:pt x="325615" y="119710"/>
                  </a:moveTo>
                  <a:lnTo>
                    <a:pt x="321551" y="115658"/>
                  </a:lnTo>
                  <a:lnTo>
                    <a:pt x="311569" y="115658"/>
                  </a:lnTo>
                  <a:lnTo>
                    <a:pt x="307581" y="119710"/>
                  </a:lnTo>
                  <a:lnTo>
                    <a:pt x="307581" y="237794"/>
                  </a:lnTo>
                  <a:lnTo>
                    <a:pt x="311632" y="241846"/>
                  </a:lnTo>
                  <a:lnTo>
                    <a:pt x="321614" y="241846"/>
                  </a:lnTo>
                  <a:lnTo>
                    <a:pt x="325615" y="237794"/>
                  </a:lnTo>
                  <a:lnTo>
                    <a:pt x="325615" y="119710"/>
                  </a:lnTo>
                  <a:close/>
                </a:path>
                <a:path w="409575" h="343535">
                  <a:moveTo>
                    <a:pt x="341045" y="52959"/>
                  </a:moveTo>
                  <a:lnTo>
                    <a:pt x="336994" y="48907"/>
                  </a:lnTo>
                  <a:lnTo>
                    <a:pt x="181686" y="48907"/>
                  </a:lnTo>
                  <a:lnTo>
                    <a:pt x="177698" y="52959"/>
                  </a:lnTo>
                  <a:lnTo>
                    <a:pt x="177698" y="62890"/>
                  </a:lnTo>
                  <a:lnTo>
                    <a:pt x="181749" y="66941"/>
                  </a:lnTo>
                  <a:lnTo>
                    <a:pt x="336994" y="66941"/>
                  </a:lnTo>
                  <a:lnTo>
                    <a:pt x="340982" y="62890"/>
                  </a:lnTo>
                  <a:lnTo>
                    <a:pt x="341045" y="57924"/>
                  </a:lnTo>
                  <a:lnTo>
                    <a:pt x="341045" y="52959"/>
                  </a:lnTo>
                  <a:close/>
                </a:path>
                <a:path w="409575" h="343535">
                  <a:moveTo>
                    <a:pt x="362889" y="144043"/>
                  </a:moveTo>
                  <a:lnTo>
                    <a:pt x="358838" y="139992"/>
                  </a:lnTo>
                  <a:lnTo>
                    <a:pt x="348856" y="139992"/>
                  </a:lnTo>
                  <a:lnTo>
                    <a:pt x="344855" y="144043"/>
                  </a:lnTo>
                  <a:lnTo>
                    <a:pt x="344855" y="237794"/>
                  </a:lnTo>
                  <a:lnTo>
                    <a:pt x="348919" y="241846"/>
                  </a:lnTo>
                  <a:lnTo>
                    <a:pt x="358838" y="241846"/>
                  </a:lnTo>
                  <a:lnTo>
                    <a:pt x="362839" y="237794"/>
                  </a:lnTo>
                  <a:lnTo>
                    <a:pt x="362889" y="232829"/>
                  </a:lnTo>
                  <a:lnTo>
                    <a:pt x="362889" y="144043"/>
                  </a:lnTo>
                  <a:close/>
                </a:path>
                <a:path w="409575" h="343535">
                  <a:moveTo>
                    <a:pt x="409498" y="35648"/>
                  </a:moveTo>
                  <a:lnTo>
                    <a:pt x="406692" y="21780"/>
                  </a:lnTo>
                  <a:lnTo>
                    <a:pt x="399046" y="10452"/>
                  </a:lnTo>
                  <a:lnTo>
                    <a:pt x="387718" y="2806"/>
                  </a:lnTo>
                  <a:lnTo>
                    <a:pt x="373849" y="0"/>
                  </a:lnTo>
                  <a:lnTo>
                    <a:pt x="159423" y="0"/>
                  </a:lnTo>
                  <a:lnTo>
                    <a:pt x="145554" y="2806"/>
                  </a:lnTo>
                  <a:lnTo>
                    <a:pt x="134213" y="10452"/>
                  </a:lnTo>
                  <a:lnTo>
                    <a:pt x="126568" y="21780"/>
                  </a:lnTo>
                  <a:lnTo>
                    <a:pt x="123774" y="35648"/>
                  </a:lnTo>
                  <a:lnTo>
                    <a:pt x="123774" y="88303"/>
                  </a:lnTo>
                  <a:lnTo>
                    <a:pt x="127825" y="92354"/>
                  </a:lnTo>
                  <a:lnTo>
                    <a:pt x="137807" y="92354"/>
                  </a:lnTo>
                  <a:lnTo>
                    <a:pt x="141808" y="88303"/>
                  </a:lnTo>
                  <a:lnTo>
                    <a:pt x="141808" y="26022"/>
                  </a:lnTo>
                  <a:lnTo>
                    <a:pt x="149669" y="18097"/>
                  </a:lnTo>
                  <a:lnTo>
                    <a:pt x="383527" y="18097"/>
                  </a:lnTo>
                  <a:lnTo>
                    <a:pt x="391464" y="25971"/>
                  </a:lnTo>
                  <a:lnTo>
                    <a:pt x="391464" y="317563"/>
                  </a:lnTo>
                  <a:lnTo>
                    <a:pt x="383590" y="325424"/>
                  </a:lnTo>
                  <a:lnTo>
                    <a:pt x="149733" y="325424"/>
                  </a:lnTo>
                  <a:lnTo>
                    <a:pt x="141808" y="317563"/>
                  </a:lnTo>
                  <a:lnTo>
                    <a:pt x="141808" y="286029"/>
                  </a:lnTo>
                  <a:lnTo>
                    <a:pt x="137744" y="281965"/>
                  </a:lnTo>
                  <a:lnTo>
                    <a:pt x="127762" y="281965"/>
                  </a:lnTo>
                  <a:lnTo>
                    <a:pt x="123774" y="286029"/>
                  </a:lnTo>
                  <a:lnTo>
                    <a:pt x="123774" y="307809"/>
                  </a:lnTo>
                  <a:lnTo>
                    <a:pt x="126568" y="321678"/>
                  </a:lnTo>
                  <a:lnTo>
                    <a:pt x="134213" y="333019"/>
                  </a:lnTo>
                  <a:lnTo>
                    <a:pt x="145554" y="340652"/>
                  </a:lnTo>
                  <a:lnTo>
                    <a:pt x="159423" y="343458"/>
                  </a:lnTo>
                  <a:lnTo>
                    <a:pt x="373849" y="343458"/>
                  </a:lnTo>
                  <a:lnTo>
                    <a:pt x="387718" y="340652"/>
                  </a:lnTo>
                  <a:lnTo>
                    <a:pt x="399046" y="333006"/>
                  </a:lnTo>
                  <a:lnTo>
                    <a:pt x="406692" y="321652"/>
                  </a:lnTo>
                  <a:lnTo>
                    <a:pt x="409498" y="307759"/>
                  </a:lnTo>
                  <a:lnTo>
                    <a:pt x="409498" y="35648"/>
                  </a:lnTo>
                  <a:close/>
                </a:path>
              </a:pathLst>
            </a:custGeom>
            <a:solidFill>
              <a:srgbClr val="000000"/>
            </a:solidFill>
          </p:spPr>
          <p:txBody>
            <a:bodyPr wrap="square" lIns="0" tIns="0" rIns="0" bIns="0" rtlCol="0"/>
            <a:lstStyle/>
            <a:p>
              <a:pPr defTabSz="1219170"/>
              <a:endParaRPr sz="2400">
                <a:solidFill>
                  <a:prstClr val="black"/>
                </a:solidFill>
                <a:latin typeface="Calibri"/>
              </a:endParaRPr>
            </a:p>
          </p:txBody>
        </p:sp>
      </p:grpSp>
      <p:sp>
        <p:nvSpPr>
          <p:cNvPr id="42" name="object 42"/>
          <p:cNvSpPr txBox="1"/>
          <p:nvPr/>
        </p:nvSpPr>
        <p:spPr>
          <a:xfrm>
            <a:off x="5612147" y="4137997"/>
            <a:ext cx="1518920" cy="276166"/>
          </a:xfrm>
          <a:prstGeom prst="rect">
            <a:avLst/>
          </a:prstGeom>
        </p:spPr>
        <p:txBody>
          <a:bodyPr vert="horz" wrap="square" lIns="0" tIns="17780" rIns="0" bIns="0" rtlCol="0">
            <a:spAutoFit/>
          </a:bodyPr>
          <a:lstStyle/>
          <a:p>
            <a:pPr marL="16933" defTabSz="1219170">
              <a:lnSpc>
                <a:spcPts val="1047"/>
              </a:lnSpc>
              <a:spcBef>
                <a:spcPts val="140"/>
              </a:spcBef>
            </a:pPr>
            <a:r>
              <a:rPr sz="1000" spc="-167" dirty="0">
                <a:solidFill>
                  <a:prstClr val="black"/>
                </a:solidFill>
                <a:latin typeface="Arial Black"/>
                <a:cs typeface="Arial Black"/>
              </a:rPr>
              <a:t>Jobs</a:t>
            </a:r>
            <a:endParaRPr sz="1000">
              <a:solidFill>
                <a:prstClr val="black"/>
              </a:solidFill>
              <a:latin typeface="Arial Black"/>
              <a:cs typeface="Arial Black"/>
            </a:endParaRPr>
          </a:p>
          <a:p>
            <a:pPr marL="927923" defTabSz="1219170">
              <a:lnSpc>
                <a:spcPts val="1047"/>
              </a:lnSpc>
            </a:pPr>
            <a:r>
              <a:rPr sz="1000" spc="-93" dirty="0">
                <a:solidFill>
                  <a:prstClr val="black"/>
                </a:solidFill>
                <a:latin typeface="Arial Black"/>
                <a:cs typeface="Arial Black"/>
              </a:rPr>
              <a:t>Modelling</a:t>
            </a:r>
            <a:endParaRPr sz="1000">
              <a:solidFill>
                <a:prstClr val="black"/>
              </a:solidFill>
              <a:latin typeface="Arial Black"/>
              <a:cs typeface="Arial Black"/>
            </a:endParaRPr>
          </a:p>
        </p:txBody>
      </p:sp>
      <p:sp>
        <p:nvSpPr>
          <p:cNvPr id="43" name="object 43"/>
          <p:cNvSpPr/>
          <p:nvPr/>
        </p:nvSpPr>
        <p:spPr>
          <a:xfrm>
            <a:off x="7394447" y="4094481"/>
            <a:ext cx="564896" cy="562863"/>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4" name="object 44"/>
          <p:cNvSpPr txBox="1"/>
          <p:nvPr/>
        </p:nvSpPr>
        <p:spPr>
          <a:xfrm>
            <a:off x="7390079" y="4671703"/>
            <a:ext cx="595207" cy="171842"/>
          </a:xfrm>
          <a:prstGeom prst="rect">
            <a:avLst/>
          </a:prstGeom>
        </p:spPr>
        <p:txBody>
          <a:bodyPr vert="horz" wrap="square" lIns="0" tIns="17780" rIns="0" bIns="0" rtlCol="0">
            <a:spAutoFit/>
          </a:bodyPr>
          <a:lstStyle/>
          <a:p>
            <a:pPr marL="16933" defTabSz="1219170">
              <a:spcBef>
                <a:spcPts val="140"/>
              </a:spcBef>
            </a:pPr>
            <a:r>
              <a:rPr sz="1000" spc="-180" dirty="0">
                <a:solidFill>
                  <a:prstClr val="black"/>
                </a:solidFill>
                <a:latin typeface="Arial Black"/>
                <a:cs typeface="Arial Black"/>
              </a:rPr>
              <a:t>R</a:t>
            </a:r>
            <a:r>
              <a:rPr sz="1000" spc="-113" dirty="0">
                <a:solidFill>
                  <a:prstClr val="black"/>
                </a:solidFill>
                <a:latin typeface="Arial Black"/>
                <a:cs typeface="Arial Black"/>
              </a:rPr>
              <a:t>e</a:t>
            </a:r>
            <a:r>
              <a:rPr sz="1000" spc="-120" dirty="0">
                <a:solidFill>
                  <a:prstClr val="black"/>
                </a:solidFill>
                <a:latin typeface="Arial Black"/>
                <a:cs typeface="Arial Black"/>
              </a:rPr>
              <a:t>p</a:t>
            </a:r>
            <a:r>
              <a:rPr sz="1000" spc="-100" dirty="0">
                <a:solidFill>
                  <a:prstClr val="black"/>
                </a:solidFill>
                <a:latin typeface="Arial Black"/>
                <a:cs typeface="Arial Black"/>
              </a:rPr>
              <a:t>or</a:t>
            </a:r>
            <a:r>
              <a:rPr sz="1000" spc="-87" dirty="0">
                <a:solidFill>
                  <a:prstClr val="black"/>
                </a:solidFill>
                <a:latin typeface="Arial Black"/>
                <a:cs typeface="Arial Black"/>
              </a:rPr>
              <a:t>t</a:t>
            </a:r>
            <a:r>
              <a:rPr sz="1000" spc="-100" dirty="0">
                <a:solidFill>
                  <a:prstClr val="black"/>
                </a:solidFill>
                <a:latin typeface="Arial Black"/>
                <a:cs typeface="Arial Black"/>
              </a:rPr>
              <a:t>in</a:t>
            </a:r>
            <a:r>
              <a:rPr sz="1000" spc="-80" dirty="0">
                <a:solidFill>
                  <a:prstClr val="black"/>
                </a:solidFill>
                <a:latin typeface="Arial Black"/>
                <a:cs typeface="Arial Black"/>
              </a:rPr>
              <a:t>g</a:t>
            </a:r>
            <a:endParaRPr sz="1000">
              <a:solidFill>
                <a:prstClr val="black"/>
              </a:solidFill>
              <a:latin typeface="Arial Black"/>
              <a:cs typeface="Arial Black"/>
            </a:endParaRPr>
          </a:p>
        </p:txBody>
      </p:sp>
      <p:sp>
        <p:nvSpPr>
          <p:cNvPr id="45" name="object 45"/>
          <p:cNvSpPr/>
          <p:nvPr/>
        </p:nvSpPr>
        <p:spPr>
          <a:xfrm>
            <a:off x="7658607" y="5752593"/>
            <a:ext cx="562864" cy="564879"/>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6" name="object 46"/>
          <p:cNvSpPr txBox="1"/>
          <p:nvPr/>
        </p:nvSpPr>
        <p:spPr>
          <a:xfrm>
            <a:off x="7514709" y="6360088"/>
            <a:ext cx="849207" cy="383973"/>
          </a:xfrm>
          <a:prstGeom prst="rect">
            <a:avLst/>
          </a:prstGeom>
        </p:spPr>
        <p:txBody>
          <a:bodyPr vert="horz" wrap="square" lIns="0" tIns="16087" rIns="0" bIns="0" rtlCol="0">
            <a:spAutoFit/>
          </a:bodyPr>
          <a:lstStyle/>
          <a:p>
            <a:pPr marL="242141" marR="6773" indent="-226054" defTabSz="1219170">
              <a:lnSpc>
                <a:spcPct val="124000"/>
              </a:lnSpc>
              <a:spcBef>
                <a:spcPts val="127"/>
              </a:spcBef>
            </a:pPr>
            <a:r>
              <a:rPr sz="1000" spc="-120" dirty="0">
                <a:solidFill>
                  <a:prstClr val="black"/>
                </a:solidFill>
                <a:latin typeface="Arial Black"/>
                <a:cs typeface="Arial Black"/>
              </a:rPr>
              <a:t>Common</a:t>
            </a:r>
            <a:r>
              <a:rPr sz="1000" spc="-173" dirty="0">
                <a:solidFill>
                  <a:prstClr val="black"/>
                </a:solidFill>
                <a:latin typeface="Arial Black"/>
                <a:cs typeface="Arial Black"/>
              </a:rPr>
              <a:t> </a:t>
            </a:r>
            <a:r>
              <a:rPr sz="1000" spc="-127" dirty="0">
                <a:solidFill>
                  <a:prstClr val="black"/>
                </a:solidFill>
                <a:latin typeface="Arial Black"/>
                <a:cs typeface="Arial Black"/>
              </a:rPr>
              <a:t>Data  </a:t>
            </a:r>
            <a:r>
              <a:rPr sz="1000" spc="-87" dirty="0">
                <a:solidFill>
                  <a:prstClr val="black"/>
                </a:solidFill>
                <a:latin typeface="Arial Black"/>
                <a:cs typeface="Arial Black"/>
              </a:rPr>
              <a:t>Model</a:t>
            </a:r>
            <a:endParaRPr sz="1000">
              <a:solidFill>
                <a:prstClr val="black"/>
              </a:solidFill>
              <a:latin typeface="Arial Black"/>
              <a:cs typeface="Arial Black"/>
            </a:endParaRPr>
          </a:p>
        </p:txBody>
      </p:sp>
      <p:sp>
        <p:nvSpPr>
          <p:cNvPr id="47" name="object 47"/>
          <p:cNvSpPr/>
          <p:nvPr/>
        </p:nvSpPr>
        <p:spPr>
          <a:xfrm>
            <a:off x="8483600" y="1593088"/>
            <a:ext cx="520192" cy="518160"/>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8" name="object 48"/>
          <p:cNvSpPr txBox="1"/>
          <p:nvPr/>
        </p:nvSpPr>
        <p:spPr>
          <a:xfrm>
            <a:off x="8443433" y="2038442"/>
            <a:ext cx="612987" cy="383973"/>
          </a:xfrm>
          <a:prstGeom prst="rect">
            <a:avLst/>
          </a:prstGeom>
        </p:spPr>
        <p:txBody>
          <a:bodyPr vert="horz" wrap="square" lIns="0" tIns="16087" rIns="0" bIns="0" rtlCol="0">
            <a:spAutoFit/>
          </a:bodyPr>
          <a:lstStyle/>
          <a:p>
            <a:pPr marL="30479" marR="6773" indent="-14393" defTabSz="1219170">
              <a:lnSpc>
                <a:spcPct val="124000"/>
              </a:lnSpc>
              <a:spcBef>
                <a:spcPts val="127"/>
              </a:spcBef>
            </a:pPr>
            <a:r>
              <a:rPr sz="1000" spc="-120" dirty="0">
                <a:solidFill>
                  <a:prstClr val="black"/>
                </a:solidFill>
                <a:latin typeface="Arial Black"/>
                <a:cs typeface="Arial Black"/>
              </a:rPr>
              <a:t>Relational  </a:t>
            </a:r>
            <a:r>
              <a:rPr sz="1000" spc="-87" dirty="0">
                <a:solidFill>
                  <a:prstClr val="black"/>
                </a:solidFill>
                <a:latin typeface="Arial Black"/>
                <a:cs typeface="Arial Black"/>
              </a:rPr>
              <a:t>d</a:t>
            </a:r>
            <a:r>
              <a:rPr sz="1000" spc="-140" dirty="0">
                <a:solidFill>
                  <a:prstClr val="black"/>
                </a:solidFill>
                <a:latin typeface="Arial Black"/>
                <a:cs typeface="Arial Black"/>
              </a:rPr>
              <a:t>at</a:t>
            </a:r>
            <a:r>
              <a:rPr sz="1000" spc="-152" dirty="0">
                <a:solidFill>
                  <a:prstClr val="black"/>
                </a:solidFill>
                <a:latin typeface="Arial Black"/>
                <a:cs typeface="Arial Black"/>
              </a:rPr>
              <a:t>aba</a:t>
            </a:r>
            <a:r>
              <a:rPr sz="1000" spc="-133" dirty="0">
                <a:solidFill>
                  <a:prstClr val="black"/>
                </a:solidFill>
                <a:latin typeface="Arial Black"/>
                <a:cs typeface="Arial Black"/>
              </a:rPr>
              <a:t>s</a:t>
            </a:r>
            <a:r>
              <a:rPr sz="1000" spc="-140" dirty="0">
                <a:solidFill>
                  <a:prstClr val="black"/>
                </a:solidFill>
                <a:latin typeface="Arial Black"/>
                <a:cs typeface="Arial Black"/>
              </a:rPr>
              <a:t>e</a:t>
            </a:r>
            <a:r>
              <a:rPr sz="1000" spc="-187" dirty="0">
                <a:solidFill>
                  <a:prstClr val="black"/>
                </a:solidFill>
                <a:latin typeface="Arial Black"/>
                <a:cs typeface="Arial Black"/>
              </a:rPr>
              <a:t>s</a:t>
            </a:r>
            <a:endParaRPr sz="1000">
              <a:solidFill>
                <a:prstClr val="black"/>
              </a:solidFill>
              <a:latin typeface="Arial Black"/>
              <a:cs typeface="Arial Black"/>
            </a:endParaRPr>
          </a:p>
        </p:txBody>
      </p:sp>
      <p:sp>
        <p:nvSpPr>
          <p:cNvPr id="49" name="object 49"/>
          <p:cNvSpPr/>
          <p:nvPr/>
        </p:nvSpPr>
        <p:spPr>
          <a:xfrm>
            <a:off x="8268207" y="2663953"/>
            <a:ext cx="518160" cy="518159"/>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0" name="object 50"/>
          <p:cNvSpPr txBox="1"/>
          <p:nvPr/>
        </p:nvSpPr>
        <p:spPr>
          <a:xfrm>
            <a:off x="8251274" y="3135062"/>
            <a:ext cx="524087" cy="383973"/>
          </a:xfrm>
          <a:prstGeom prst="rect">
            <a:avLst/>
          </a:prstGeom>
        </p:spPr>
        <p:txBody>
          <a:bodyPr vert="horz" wrap="square" lIns="0" tIns="16087" rIns="0" bIns="0" rtlCol="0">
            <a:spAutoFit/>
          </a:bodyPr>
          <a:lstStyle/>
          <a:p>
            <a:pPr marL="107524" marR="6773" indent="-91438" defTabSz="1219170">
              <a:lnSpc>
                <a:spcPct val="124000"/>
              </a:lnSpc>
              <a:spcBef>
                <a:spcPts val="127"/>
              </a:spcBef>
            </a:pPr>
            <a:r>
              <a:rPr sz="1000" spc="-140" dirty="0">
                <a:solidFill>
                  <a:prstClr val="black"/>
                </a:solidFill>
                <a:latin typeface="Arial Black"/>
                <a:cs typeface="Arial Black"/>
              </a:rPr>
              <a:t>Files</a:t>
            </a:r>
            <a:r>
              <a:rPr sz="1000" spc="-193" dirty="0">
                <a:solidFill>
                  <a:prstClr val="black"/>
                </a:solidFill>
                <a:latin typeface="Arial Black"/>
                <a:cs typeface="Arial Black"/>
              </a:rPr>
              <a:t> </a:t>
            </a:r>
            <a:r>
              <a:rPr sz="1000" spc="-113" dirty="0">
                <a:solidFill>
                  <a:prstClr val="black"/>
                </a:solidFill>
                <a:latin typeface="Arial Black"/>
                <a:cs typeface="Arial Black"/>
              </a:rPr>
              <a:t>and  </a:t>
            </a:r>
            <a:r>
              <a:rPr sz="1000" spc="-107" dirty="0">
                <a:solidFill>
                  <a:prstClr val="black"/>
                </a:solidFill>
                <a:latin typeface="Arial Black"/>
                <a:cs typeface="Arial Black"/>
              </a:rPr>
              <a:t>blobs</a:t>
            </a:r>
            <a:endParaRPr sz="1000">
              <a:solidFill>
                <a:prstClr val="black"/>
              </a:solidFill>
              <a:latin typeface="Arial Black"/>
              <a:cs typeface="Arial Black"/>
            </a:endParaRPr>
          </a:p>
        </p:txBody>
      </p:sp>
      <p:sp>
        <p:nvSpPr>
          <p:cNvPr id="51" name="object 51"/>
          <p:cNvSpPr/>
          <p:nvPr/>
        </p:nvSpPr>
        <p:spPr>
          <a:xfrm>
            <a:off x="9194800" y="3269491"/>
            <a:ext cx="520192" cy="518156"/>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2" name="object 52"/>
          <p:cNvSpPr txBox="1"/>
          <p:nvPr/>
        </p:nvSpPr>
        <p:spPr>
          <a:xfrm>
            <a:off x="9234035" y="3745737"/>
            <a:ext cx="498687" cy="171842"/>
          </a:xfrm>
          <a:prstGeom prst="rect">
            <a:avLst/>
          </a:prstGeom>
        </p:spPr>
        <p:txBody>
          <a:bodyPr vert="horz" wrap="square" lIns="0" tIns="17780" rIns="0" bIns="0" rtlCol="0">
            <a:spAutoFit/>
          </a:bodyPr>
          <a:lstStyle/>
          <a:p>
            <a:pPr marL="16933" defTabSz="1219170">
              <a:spcBef>
                <a:spcPts val="140"/>
              </a:spcBef>
            </a:pPr>
            <a:r>
              <a:rPr sz="1000" spc="-120" dirty="0">
                <a:solidFill>
                  <a:prstClr val="black"/>
                </a:solidFill>
                <a:latin typeface="Arial Black"/>
                <a:cs typeface="Arial Black"/>
              </a:rPr>
              <a:t>Log</a:t>
            </a:r>
            <a:r>
              <a:rPr sz="1000" spc="-167" dirty="0">
                <a:solidFill>
                  <a:prstClr val="black"/>
                </a:solidFill>
                <a:latin typeface="Arial Black"/>
                <a:cs typeface="Arial Black"/>
              </a:rPr>
              <a:t> </a:t>
            </a:r>
            <a:r>
              <a:rPr sz="1000" spc="-120" dirty="0">
                <a:solidFill>
                  <a:prstClr val="black"/>
                </a:solidFill>
                <a:latin typeface="Arial Black"/>
                <a:cs typeface="Arial Black"/>
              </a:rPr>
              <a:t>files</a:t>
            </a:r>
            <a:endParaRPr sz="1000">
              <a:solidFill>
                <a:prstClr val="black"/>
              </a:solidFill>
              <a:latin typeface="Arial Black"/>
              <a:cs typeface="Arial Black"/>
            </a:endParaRPr>
          </a:p>
        </p:txBody>
      </p:sp>
      <p:sp>
        <p:nvSpPr>
          <p:cNvPr id="53" name="object 53"/>
          <p:cNvSpPr/>
          <p:nvPr/>
        </p:nvSpPr>
        <p:spPr>
          <a:xfrm>
            <a:off x="8684768" y="4149343"/>
            <a:ext cx="518160" cy="518159"/>
          </a:xfrm>
          <a:prstGeom prst="rect">
            <a:avLst/>
          </a:prstGeom>
          <a:blipFill>
            <a:blip r:embed="rId2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4" name="object 54"/>
          <p:cNvSpPr txBox="1"/>
          <p:nvPr/>
        </p:nvSpPr>
        <p:spPr>
          <a:xfrm>
            <a:off x="8513978" y="4615001"/>
            <a:ext cx="936413" cy="383973"/>
          </a:xfrm>
          <a:prstGeom prst="rect">
            <a:avLst/>
          </a:prstGeom>
        </p:spPr>
        <p:txBody>
          <a:bodyPr vert="horz" wrap="square" lIns="0" tIns="16087" rIns="0" bIns="0" rtlCol="0">
            <a:spAutoFit/>
          </a:bodyPr>
          <a:lstStyle/>
          <a:p>
            <a:pPr marL="343738" marR="6773" indent="-327652" defTabSz="1219170">
              <a:lnSpc>
                <a:spcPct val="124000"/>
              </a:lnSpc>
              <a:spcBef>
                <a:spcPts val="127"/>
              </a:spcBef>
            </a:pPr>
            <a:r>
              <a:rPr sz="1000" spc="-187" dirty="0">
                <a:solidFill>
                  <a:prstClr val="black"/>
                </a:solidFill>
                <a:latin typeface="Arial Black"/>
                <a:cs typeface="Arial Black"/>
              </a:rPr>
              <a:t>S</a:t>
            </a:r>
            <a:r>
              <a:rPr sz="1000" spc="-160" dirty="0">
                <a:solidFill>
                  <a:prstClr val="black"/>
                </a:solidFill>
                <a:latin typeface="Arial Black"/>
                <a:cs typeface="Arial Black"/>
              </a:rPr>
              <a:t>e</a:t>
            </a:r>
            <a:r>
              <a:rPr sz="1000" spc="-140" dirty="0">
                <a:solidFill>
                  <a:prstClr val="black"/>
                </a:solidFill>
                <a:latin typeface="Arial Black"/>
                <a:cs typeface="Arial Black"/>
              </a:rPr>
              <a:t>m</a:t>
            </a:r>
            <a:r>
              <a:rPr sz="1000" spc="-100" dirty="0">
                <a:solidFill>
                  <a:prstClr val="black"/>
                </a:solidFill>
                <a:latin typeface="Arial Black"/>
                <a:cs typeface="Arial Black"/>
              </a:rPr>
              <a:t>i</a:t>
            </a:r>
            <a:r>
              <a:rPr sz="1000" spc="60" dirty="0">
                <a:solidFill>
                  <a:prstClr val="black"/>
                </a:solidFill>
                <a:latin typeface="Arial Black"/>
                <a:cs typeface="Arial Black"/>
              </a:rPr>
              <a:t>-</a:t>
            </a:r>
            <a:r>
              <a:rPr sz="1000" spc="-187" dirty="0">
                <a:solidFill>
                  <a:prstClr val="black"/>
                </a:solidFill>
                <a:latin typeface="Arial Black"/>
                <a:cs typeface="Arial Black"/>
              </a:rPr>
              <a:t>s</a:t>
            </a:r>
            <a:r>
              <a:rPr sz="1000" spc="-113" dirty="0">
                <a:solidFill>
                  <a:prstClr val="black"/>
                </a:solidFill>
                <a:latin typeface="Arial Black"/>
                <a:cs typeface="Arial Black"/>
              </a:rPr>
              <a:t>t</a:t>
            </a:r>
            <a:r>
              <a:rPr sz="1000" spc="-100" dirty="0">
                <a:solidFill>
                  <a:prstClr val="black"/>
                </a:solidFill>
                <a:latin typeface="Arial Black"/>
                <a:cs typeface="Arial Black"/>
              </a:rPr>
              <a:t>ru</a:t>
            </a:r>
            <a:r>
              <a:rPr sz="1000" spc="-213" dirty="0">
                <a:solidFill>
                  <a:prstClr val="black"/>
                </a:solidFill>
                <a:latin typeface="Arial Black"/>
                <a:cs typeface="Arial Black"/>
              </a:rPr>
              <a:t>c</a:t>
            </a:r>
            <a:r>
              <a:rPr sz="1000" spc="-113" dirty="0">
                <a:solidFill>
                  <a:prstClr val="black"/>
                </a:solidFill>
                <a:latin typeface="Arial Black"/>
                <a:cs typeface="Arial Black"/>
              </a:rPr>
              <a:t>t</a:t>
            </a:r>
            <a:r>
              <a:rPr sz="1000" spc="-100" dirty="0">
                <a:solidFill>
                  <a:prstClr val="black"/>
                </a:solidFill>
                <a:latin typeface="Arial Black"/>
                <a:cs typeface="Arial Black"/>
              </a:rPr>
              <a:t>ur</a:t>
            </a:r>
            <a:r>
              <a:rPr sz="1000" spc="-140" dirty="0">
                <a:solidFill>
                  <a:prstClr val="black"/>
                </a:solidFill>
                <a:latin typeface="Arial Black"/>
                <a:cs typeface="Arial Black"/>
              </a:rPr>
              <a:t>e</a:t>
            </a:r>
            <a:r>
              <a:rPr sz="1000" spc="-53" dirty="0">
                <a:solidFill>
                  <a:prstClr val="black"/>
                </a:solidFill>
                <a:latin typeface="Arial Black"/>
                <a:cs typeface="Arial Black"/>
              </a:rPr>
              <a:t>d  </a:t>
            </a:r>
            <a:r>
              <a:rPr sz="1000" spc="-127" dirty="0">
                <a:solidFill>
                  <a:prstClr val="black"/>
                </a:solidFill>
                <a:latin typeface="Arial Black"/>
                <a:cs typeface="Arial Black"/>
              </a:rPr>
              <a:t>data</a:t>
            </a:r>
            <a:endParaRPr sz="1000">
              <a:solidFill>
                <a:prstClr val="black"/>
              </a:solidFill>
              <a:latin typeface="Arial Black"/>
              <a:cs typeface="Arial Black"/>
            </a:endParaRPr>
          </a:p>
        </p:txBody>
      </p:sp>
      <p:sp>
        <p:nvSpPr>
          <p:cNvPr id="55" name="object 55"/>
          <p:cNvSpPr/>
          <p:nvPr/>
        </p:nvSpPr>
        <p:spPr>
          <a:xfrm>
            <a:off x="9511791" y="5110479"/>
            <a:ext cx="518160" cy="518159"/>
          </a:xfrm>
          <a:prstGeom prst="rect">
            <a:avLst/>
          </a:prstGeom>
          <a:blipFill>
            <a:blip r:embed="rId2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6" name="object 56"/>
          <p:cNvSpPr txBox="1"/>
          <p:nvPr/>
        </p:nvSpPr>
        <p:spPr>
          <a:xfrm>
            <a:off x="9444058" y="5644777"/>
            <a:ext cx="656167" cy="383973"/>
          </a:xfrm>
          <a:prstGeom prst="rect">
            <a:avLst/>
          </a:prstGeom>
        </p:spPr>
        <p:txBody>
          <a:bodyPr vert="horz" wrap="square" lIns="0" tIns="16087" rIns="0" bIns="0" rtlCol="0">
            <a:spAutoFit/>
          </a:bodyPr>
          <a:lstStyle/>
          <a:p>
            <a:pPr marL="67732" marR="6773" indent="-51645" defTabSz="1219170">
              <a:lnSpc>
                <a:spcPct val="124000"/>
              </a:lnSpc>
              <a:spcBef>
                <a:spcPts val="127"/>
              </a:spcBef>
            </a:pPr>
            <a:r>
              <a:rPr sz="1000" spc="-152" dirty="0">
                <a:solidFill>
                  <a:prstClr val="black"/>
                </a:solidFill>
                <a:latin typeface="Arial Black"/>
                <a:cs typeface="Arial Black"/>
              </a:rPr>
              <a:t>Search </a:t>
            </a:r>
            <a:r>
              <a:rPr sz="1000" spc="-113" dirty="0">
                <a:solidFill>
                  <a:prstClr val="black"/>
                </a:solidFill>
                <a:latin typeface="Arial Black"/>
                <a:cs typeface="Arial Black"/>
              </a:rPr>
              <a:t>and  Find</a:t>
            </a:r>
            <a:r>
              <a:rPr sz="1000" spc="-147" dirty="0">
                <a:solidFill>
                  <a:prstClr val="black"/>
                </a:solidFill>
                <a:latin typeface="Arial Black"/>
                <a:cs typeface="Arial Black"/>
              </a:rPr>
              <a:t> </a:t>
            </a:r>
            <a:r>
              <a:rPr sz="1000" spc="-127" dirty="0">
                <a:solidFill>
                  <a:prstClr val="black"/>
                </a:solidFill>
                <a:latin typeface="Arial Black"/>
                <a:cs typeface="Arial Black"/>
              </a:rPr>
              <a:t>data</a:t>
            </a:r>
            <a:endParaRPr sz="1000">
              <a:solidFill>
                <a:prstClr val="black"/>
              </a:solidFill>
              <a:latin typeface="Arial Black"/>
              <a:cs typeface="Arial Black"/>
            </a:endParaRPr>
          </a:p>
        </p:txBody>
      </p:sp>
      <p:grpSp>
        <p:nvGrpSpPr>
          <p:cNvPr id="57" name="object 57"/>
          <p:cNvGrpSpPr/>
          <p:nvPr/>
        </p:nvGrpSpPr>
        <p:grpSpPr>
          <a:xfrm>
            <a:off x="52832" y="1519937"/>
            <a:ext cx="11515513" cy="5338233"/>
            <a:chOff x="39623" y="1139952"/>
            <a:chExt cx="8636635" cy="4003675"/>
          </a:xfrm>
        </p:grpSpPr>
        <p:sp>
          <p:nvSpPr>
            <p:cNvPr id="58" name="object 58"/>
            <p:cNvSpPr/>
            <p:nvPr/>
          </p:nvSpPr>
          <p:spPr>
            <a:xfrm>
              <a:off x="6507479" y="4492752"/>
              <a:ext cx="388620" cy="388620"/>
            </a:xfrm>
            <a:prstGeom prst="rect">
              <a:avLst/>
            </a:prstGeom>
            <a:blipFill>
              <a:blip r:embed="rId2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9" name="object 59"/>
            <p:cNvSpPr/>
            <p:nvPr/>
          </p:nvSpPr>
          <p:spPr>
            <a:xfrm>
              <a:off x="7557516" y="1139952"/>
              <a:ext cx="524255" cy="522731"/>
            </a:xfrm>
            <a:prstGeom prst="rect">
              <a:avLst/>
            </a:prstGeom>
            <a:blipFill>
              <a:blip r:embed="rId2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0" name="object 60"/>
            <p:cNvSpPr/>
            <p:nvPr/>
          </p:nvSpPr>
          <p:spPr>
            <a:xfrm>
              <a:off x="7997952" y="2412491"/>
              <a:ext cx="522731" cy="524256"/>
            </a:xfrm>
            <a:prstGeom prst="rect">
              <a:avLst/>
            </a:prstGeom>
            <a:blipFill>
              <a:blip r:embed="rId3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1" name="object 61"/>
            <p:cNvSpPr/>
            <p:nvPr/>
          </p:nvSpPr>
          <p:spPr>
            <a:xfrm>
              <a:off x="8151876" y="4020312"/>
              <a:ext cx="524255" cy="524256"/>
            </a:xfrm>
            <a:prstGeom prst="rect">
              <a:avLst/>
            </a:prstGeom>
            <a:blipFill>
              <a:blip r:embed="rId3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2" name="object 62"/>
            <p:cNvSpPr/>
            <p:nvPr/>
          </p:nvSpPr>
          <p:spPr>
            <a:xfrm>
              <a:off x="57911" y="4287012"/>
              <a:ext cx="918972" cy="856488"/>
            </a:xfrm>
            <a:prstGeom prst="rect">
              <a:avLst/>
            </a:prstGeom>
            <a:blipFill>
              <a:blip r:embed="rId3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3" name="object 63"/>
            <p:cNvSpPr/>
            <p:nvPr/>
          </p:nvSpPr>
          <p:spPr>
            <a:xfrm>
              <a:off x="96011" y="4325112"/>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3"/>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7"/>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3"/>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FFC000"/>
            </a:solidFill>
          </p:spPr>
          <p:txBody>
            <a:bodyPr wrap="square" lIns="0" tIns="0" rIns="0" bIns="0" rtlCol="0"/>
            <a:lstStyle/>
            <a:p>
              <a:pPr defTabSz="1219170"/>
              <a:endParaRPr sz="2400">
                <a:solidFill>
                  <a:prstClr val="black"/>
                </a:solidFill>
                <a:latin typeface="Calibri"/>
              </a:endParaRPr>
            </a:p>
          </p:txBody>
        </p:sp>
        <p:sp>
          <p:nvSpPr>
            <p:cNvPr id="64" name="object 64"/>
            <p:cNvSpPr/>
            <p:nvPr/>
          </p:nvSpPr>
          <p:spPr>
            <a:xfrm>
              <a:off x="307848" y="4581143"/>
              <a:ext cx="363220" cy="276225"/>
            </a:xfrm>
            <a:custGeom>
              <a:avLst/>
              <a:gdLst/>
              <a:ahLst/>
              <a:cxnLst/>
              <a:rect l="l" t="t" r="r" b="b"/>
              <a:pathLst>
                <a:path w="363220" h="276225">
                  <a:moveTo>
                    <a:pt x="106667" y="210197"/>
                  </a:moveTo>
                  <a:lnTo>
                    <a:pt x="105168" y="202438"/>
                  </a:lnTo>
                  <a:lnTo>
                    <a:pt x="101028" y="196189"/>
                  </a:lnTo>
                  <a:lnTo>
                    <a:pt x="94818" y="192024"/>
                  </a:lnTo>
                  <a:lnTo>
                    <a:pt x="87109" y="190500"/>
                  </a:lnTo>
                  <a:lnTo>
                    <a:pt x="79324" y="192024"/>
                  </a:lnTo>
                  <a:lnTo>
                    <a:pt x="72936" y="196189"/>
                  </a:lnTo>
                  <a:lnTo>
                    <a:pt x="68630" y="202438"/>
                  </a:lnTo>
                  <a:lnTo>
                    <a:pt x="67043" y="210197"/>
                  </a:lnTo>
                  <a:lnTo>
                    <a:pt x="67043" y="256146"/>
                  </a:lnTo>
                  <a:lnTo>
                    <a:pt x="68630" y="263918"/>
                  </a:lnTo>
                  <a:lnTo>
                    <a:pt x="72936" y="270167"/>
                  </a:lnTo>
                  <a:lnTo>
                    <a:pt x="79324" y="274332"/>
                  </a:lnTo>
                  <a:lnTo>
                    <a:pt x="87109" y="275844"/>
                  </a:lnTo>
                  <a:lnTo>
                    <a:pt x="94818" y="274332"/>
                  </a:lnTo>
                  <a:lnTo>
                    <a:pt x="101028" y="270167"/>
                  </a:lnTo>
                  <a:lnTo>
                    <a:pt x="105168" y="263918"/>
                  </a:lnTo>
                  <a:lnTo>
                    <a:pt x="106667" y="256146"/>
                  </a:lnTo>
                  <a:lnTo>
                    <a:pt x="106667" y="210197"/>
                  </a:lnTo>
                  <a:close/>
                </a:path>
                <a:path w="363220" h="276225">
                  <a:moveTo>
                    <a:pt x="170688" y="137668"/>
                  </a:moveTo>
                  <a:lnTo>
                    <a:pt x="169125" y="129781"/>
                  </a:lnTo>
                  <a:lnTo>
                    <a:pt x="164820" y="123317"/>
                  </a:lnTo>
                  <a:lnTo>
                    <a:pt x="158381" y="118960"/>
                  </a:lnTo>
                  <a:lnTo>
                    <a:pt x="150368" y="117348"/>
                  </a:lnTo>
                  <a:lnTo>
                    <a:pt x="142278" y="118960"/>
                  </a:lnTo>
                  <a:lnTo>
                    <a:pt x="135648" y="123317"/>
                  </a:lnTo>
                  <a:lnTo>
                    <a:pt x="131178" y="129781"/>
                  </a:lnTo>
                  <a:lnTo>
                    <a:pt x="129527" y="137668"/>
                  </a:lnTo>
                  <a:lnTo>
                    <a:pt x="129527" y="256032"/>
                  </a:lnTo>
                  <a:lnTo>
                    <a:pt x="131178" y="263842"/>
                  </a:lnTo>
                  <a:lnTo>
                    <a:pt x="135648" y="270129"/>
                  </a:lnTo>
                  <a:lnTo>
                    <a:pt x="142278" y="274320"/>
                  </a:lnTo>
                  <a:lnTo>
                    <a:pt x="150368" y="275844"/>
                  </a:lnTo>
                  <a:lnTo>
                    <a:pt x="158381" y="274320"/>
                  </a:lnTo>
                  <a:lnTo>
                    <a:pt x="164820" y="270129"/>
                  </a:lnTo>
                  <a:lnTo>
                    <a:pt x="169125" y="263842"/>
                  </a:lnTo>
                  <a:lnTo>
                    <a:pt x="170688" y="256032"/>
                  </a:lnTo>
                  <a:lnTo>
                    <a:pt x="170688" y="137668"/>
                  </a:lnTo>
                  <a:close/>
                </a:path>
                <a:path w="363220" h="276225">
                  <a:moveTo>
                    <a:pt x="233159" y="166865"/>
                  </a:moveTo>
                  <a:lnTo>
                    <a:pt x="231584" y="158889"/>
                  </a:lnTo>
                  <a:lnTo>
                    <a:pt x="227330" y="152349"/>
                  </a:lnTo>
                  <a:lnTo>
                    <a:pt x="221107" y="147929"/>
                  </a:lnTo>
                  <a:lnTo>
                    <a:pt x="213601" y="146304"/>
                  </a:lnTo>
                  <a:lnTo>
                    <a:pt x="205816" y="147929"/>
                  </a:lnTo>
                  <a:lnTo>
                    <a:pt x="199428" y="152349"/>
                  </a:lnTo>
                  <a:lnTo>
                    <a:pt x="195122" y="158889"/>
                  </a:lnTo>
                  <a:lnTo>
                    <a:pt x="193535" y="166865"/>
                  </a:lnTo>
                  <a:lnTo>
                    <a:pt x="193535" y="255790"/>
                  </a:lnTo>
                  <a:lnTo>
                    <a:pt x="195122" y="263702"/>
                  </a:lnTo>
                  <a:lnTo>
                    <a:pt x="199428" y="270065"/>
                  </a:lnTo>
                  <a:lnTo>
                    <a:pt x="205816" y="274307"/>
                  </a:lnTo>
                  <a:lnTo>
                    <a:pt x="213601" y="275844"/>
                  </a:lnTo>
                  <a:lnTo>
                    <a:pt x="221322" y="274307"/>
                  </a:lnTo>
                  <a:lnTo>
                    <a:pt x="227520" y="270065"/>
                  </a:lnTo>
                  <a:lnTo>
                    <a:pt x="231660" y="263702"/>
                  </a:lnTo>
                  <a:lnTo>
                    <a:pt x="233159" y="255790"/>
                  </a:lnTo>
                  <a:lnTo>
                    <a:pt x="233159" y="166865"/>
                  </a:lnTo>
                  <a:close/>
                </a:path>
                <a:path w="363220" h="276225">
                  <a:moveTo>
                    <a:pt x="295656" y="86969"/>
                  </a:moveTo>
                  <a:lnTo>
                    <a:pt x="294017" y="79336"/>
                  </a:lnTo>
                  <a:lnTo>
                    <a:pt x="289598" y="72999"/>
                  </a:lnTo>
                  <a:lnTo>
                    <a:pt x="283121" y="68668"/>
                  </a:lnTo>
                  <a:lnTo>
                    <a:pt x="275336" y="67056"/>
                  </a:lnTo>
                  <a:lnTo>
                    <a:pt x="267246" y="68668"/>
                  </a:lnTo>
                  <a:lnTo>
                    <a:pt x="260616" y="72999"/>
                  </a:lnTo>
                  <a:lnTo>
                    <a:pt x="256146" y="79336"/>
                  </a:lnTo>
                  <a:lnTo>
                    <a:pt x="254495" y="86969"/>
                  </a:lnTo>
                  <a:lnTo>
                    <a:pt x="254495" y="255930"/>
                  </a:lnTo>
                  <a:lnTo>
                    <a:pt x="256146" y="263791"/>
                  </a:lnTo>
                  <a:lnTo>
                    <a:pt x="260616" y="270103"/>
                  </a:lnTo>
                  <a:lnTo>
                    <a:pt x="267246" y="274320"/>
                  </a:lnTo>
                  <a:lnTo>
                    <a:pt x="275336" y="275844"/>
                  </a:lnTo>
                  <a:lnTo>
                    <a:pt x="283121" y="274320"/>
                  </a:lnTo>
                  <a:lnTo>
                    <a:pt x="289598" y="270103"/>
                  </a:lnTo>
                  <a:lnTo>
                    <a:pt x="294017" y="263791"/>
                  </a:lnTo>
                  <a:lnTo>
                    <a:pt x="295656" y="255930"/>
                  </a:lnTo>
                  <a:lnTo>
                    <a:pt x="295656" y="86969"/>
                  </a:lnTo>
                  <a:close/>
                </a:path>
                <a:path w="363220" h="276225">
                  <a:moveTo>
                    <a:pt x="362712" y="43548"/>
                  </a:moveTo>
                  <a:lnTo>
                    <a:pt x="359346" y="26593"/>
                  </a:lnTo>
                  <a:lnTo>
                    <a:pt x="350177" y="12750"/>
                  </a:lnTo>
                  <a:lnTo>
                    <a:pt x="336562" y="3429"/>
                  </a:lnTo>
                  <a:lnTo>
                    <a:pt x="319887" y="0"/>
                  </a:lnTo>
                  <a:lnTo>
                    <a:pt x="42811" y="0"/>
                  </a:lnTo>
                  <a:lnTo>
                    <a:pt x="26136" y="3429"/>
                  </a:lnTo>
                  <a:lnTo>
                    <a:pt x="12522" y="12750"/>
                  </a:lnTo>
                  <a:lnTo>
                    <a:pt x="3352" y="26593"/>
                  </a:lnTo>
                  <a:lnTo>
                    <a:pt x="0" y="43548"/>
                  </a:lnTo>
                  <a:lnTo>
                    <a:pt x="0" y="195719"/>
                  </a:lnTo>
                  <a:lnTo>
                    <a:pt x="3352" y="212686"/>
                  </a:lnTo>
                  <a:lnTo>
                    <a:pt x="12522" y="226529"/>
                  </a:lnTo>
                  <a:lnTo>
                    <a:pt x="26136" y="235851"/>
                  </a:lnTo>
                  <a:lnTo>
                    <a:pt x="42811" y="239268"/>
                  </a:lnTo>
                  <a:lnTo>
                    <a:pt x="49872" y="239268"/>
                  </a:lnTo>
                  <a:lnTo>
                    <a:pt x="49872" y="224409"/>
                  </a:lnTo>
                  <a:lnTo>
                    <a:pt x="42811" y="224409"/>
                  </a:lnTo>
                  <a:lnTo>
                    <a:pt x="31813" y="222161"/>
                  </a:lnTo>
                  <a:lnTo>
                    <a:pt x="22847" y="216027"/>
                  </a:lnTo>
                  <a:lnTo>
                    <a:pt x="16814" y="206908"/>
                  </a:lnTo>
                  <a:lnTo>
                    <a:pt x="14605" y="195719"/>
                  </a:lnTo>
                  <a:lnTo>
                    <a:pt x="14605" y="43548"/>
                  </a:lnTo>
                  <a:lnTo>
                    <a:pt x="16814" y="32372"/>
                  </a:lnTo>
                  <a:lnTo>
                    <a:pt x="22847" y="23253"/>
                  </a:lnTo>
                  <a:lnTo>
                    <a:pt x="31813" y="17119"/>
                  </a:lnTo>
                  <a:lnTo>
                    <a:pt x="42811" y="14859"/>
                  </a:lnTo>
                  <a:lnTo>
                    <a:pt x="319887" y="14859"/>
                  </a:lnTo>
                  <a:lnTo>
                    <a:pt x="330885" y="17119"/>
                  </a:lnTo>
                  <a:lnTo>
                    <a:pt x="339852" y="23253"/>
                  </a:lnTo>
                  <a:lnTo>
                    <a:pt x="345884" y="32372"/>
                  </a:lnTo>
                  <a:lnTo>
                    <a:pt x="348094" y="43548"/>
                  </a:lnTo>
                  <a:lnTo>
                    <a:pt x="348094" y="195719"/>
                  </a:lnTo>
                  <a:lnTo>
                    <a:pt x="345884" y="206908"/>
                  </a:lnTo>
                  <a:lnTo>
                    <a:pt x="339852" y="216027"/>
                  </a:lnTo>
                  <a:lnTo>
                    <a:pt x="330885" y="222161"/>
                  </a:lnTo>
                  <a:lnTo>
                    <a:pt x="319887" y="224409"/>
                  </a:lnTo>
                  <a:lnTo>
                    <a:pt x="312331" y="224409"/>
                  </a:lnTo>
                  <a:lnTo>
                    <a:pt x="312331" y="239268"/>
                  </a:lnTo>
                  <a:lnTo>
                    <a:pt x="319887" y="239268"/>
                  </a:lnTo>
                  <a:lnTo>
                    <a:pt x="336562" y="235851"/>
                  </a:lnTo>
                  <a:lnTo>
                    <a:pt x="350177" y="226529"/>
                  </a:lnTo>
                  <a:lnTo>
                    <a:pt x="359346" y="212686"/>
                  </a:lnTo>
                  <a:lnTo>
                    <a:pt x="362712" y="195719"/>
                  </a:lnTo>
                  <a:lnTo>
                    <a:pt x="362712" y="43548"/>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65" name="object 65"/>
            <p:cNvSpPr/>
            <p:nvPr/>
          </p:nvSpPr>
          <p:spPr>
            <a:xfrm>
              <a:off x="181355" y="3474719"/>
              <a:ext cx="918972" cy="918972"/>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6" name="object 66"/>
            <p:cNvSpPr/>
            <p:nvPr/>
          </p:nvSpPr>
          <p:spPr>
            <a:xfrm>
              <a:off x="219455" y="3512819"/>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3"/>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7"/>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3"/>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742774"/>
            </a:solidFill>
          </p:spPr>
          <p:txBody>
            <a:bodyPr wrap="square" lIns="0" tIns="0" rIns="0" bIns="0" rtlCol="0"/>
            <a:lstStyle/>
            <a:p>
              <a:pPr defTabSz="1219170"/>
              <a:endParaRPr sz="2400">
                <a:solidFill>
                  <a:prstClr val="black"/>
                </a:solidFill>
                <a:latin typeface="Calibri"/>
              </a:endParaRPr>
            </a:p>
          </p:txBody>
        </p:sp>
        <p:sp>
          <p:nvSpPr>
            <p:cNvPr id="67" name="object 67"/>
            <p:cNvSpPr/>
            <p:nvPr/>
          </p:nvSpPr>
          <p:spPr>
            <a:xfrm>
              <a:off x="473960" y="3867905"/>
              <a:ext cx="275851" cy="176786"/>
            </a:xfrm>
            <a:prstGeom prst="rect">
              <a:avLst/>
            </a:prstGeom>
            <a:blipFill>
              <a:blip r:embed="rId3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8" name="object 68"/>
            <p:cNvSpPr/>
            <p:nvPr/>
          </p:nvSpPr>
          <p:spPr>
            <a:xfrm>
              <a:off x="432822" y="3767328"/>
              <a:ext cx="360045" cy="239395"/>
            </a:xfrm>
            <a:custGeom>
              <a:avLst/>
              <a:gdLst/>
              <a:ahLst/>
              <a:cxnLst/>
              <a:rect l="l" t="t" r="r" b="b"/>
              <a:pathLst>
                <a:path w="360045" h="239395">
                  <a:moveTo>
                    <a:pt x="316814" y="0"/>
                  </a:moveTo>
                  <a:lnTo>
                    <a:pt x="42278" y="0"/>
                  </a:lnTo>
                  <a:lnTo>
                    <a:pt x="25679" y="3448"/>
                  </a:lnTo>
                  <a:lnTo>
                    <a:pt x="12257" y="12817"/>
                  </a:lnTo>
                  <a:lnTo>
                    <a:pt x="3275" y="26639"/>
                  </a:lnTo>
                  <a:lnTo>
                    <a:pt x="0" y="43446"/>
                  </a:lnTo>
                  <a:lnTo>
                    <a:pt x="0" y="195821"/>
                  </a:lnTo>
                  <a:lnTo>
                    <a:pt x="3275" y="212875"/>
                  </a:lnTo>
                  <a:lnTo>
                    <a:pt x="12257" y="226669"/>
                  </a:lnTo>
                  <a:lnTo>
                    <a:pt x="25679" y="235901"/>
                  </a:lnTo>
                  <a:lnTo>
                    <a:pt x="42278" y="239268"/>
                  </a:lnTo>
                  <a:lnTo>
                    <a:pt x="49606" y="239268"/>
                  </a:lnTo>
                  <a:lnTo>
                    <a:pt x="49606" y="224790"/>
                  </a:lnTo>
                  <a:lnTo>
                    <a:pt x="42278" y="224790"/>
                  </a:lnTo>
                  <a:lnTo>
                    <a:pt x="31213" y="222462"/>
                  </a:lnTo>
                  <a:lnTo>
                    <a:pt x="22261" y="216168"/>
                  </a:lnTo>
                  <a:lnTo>
                    <a:pt x="16269" y="206943"/>
                  </a:lnTo>
                  <a:lnTo>
                    <a:pt x="14084" y="195821"/>
                  </a:lnTo>
                  <a:lnTo>
                    <a:pt x="14084" y="43446"/>
                  </a:lnTo>
                  <a:lnTo>
                    <a:pt x="16269" y="32416"/>
                  </a:lnTo>
                  <a:lnTo>
                    <a:pt x="22261" y="23391"/>
                  </a:lnTo>
                  <a:lnTo>
                    <a:pt x="31213" y="17298"/>
                  </a:lnTo>
                  <a:lnTo>
                    <a:pt x="42278" y="15062"/>
                  </a:lnTo>
                  <a:lnTo>
                    <a:pt x="316814" y="15062"/>
                  </a:lnTo>
                  <a:lnTo>
                    <a:pt x="327877" y="17298"/>
                  </a:lnTo>
                  <a:lnTo>
                    <a:pt x="336824" y="23391"/>
                  </a:lnTo>
                  <a:lnTo>
                    <a:pt x="342812" y="32416"/>
                  </a:lnTo>
                  <a:lnTo>
                    <a:pt x="344995" y="43446"/>
                  </a:lnTo>
                  <a:lnTo>
                    <a:pt x="344995" y="195821"/>
                  </a:lnTo>
                  <a:lnTo>
                    <a:pt x="342812" y="206943"/>
                  </a:lnTo>
                  <a:lnTo>
                    <a:pt x="336824" y="216168"/>
                  </a:lnTo>
                  <a:lnTo>
                    <a:pt x="327877" y="222462"/>
                  </a:lnTo>
                  <a:lnTo>
                    <a:pt x="316814" y="224790"/>
                  </a:lnTo>
                  <a:lnTo>
                    <a:pt x="309486" y="224790"/>
                  </a:lnTo>
                  <a:lnTo>
                    <a:pt x="309486" y="239268"/>
                  </a:lnTo>
                  <a:lnTo>
                    <a:pt x="316814" y="239268"/>
                  </a:lnTo>
                  <a:lnTo>
                    <a:pt x="333496" y="235901"/>
                  </a:lnTo>
                  <a:lnTo>
                    <a:pt x="347116" y="226669"/>
                  </a:lnTo>
                  <a:lnTo>
                    <a:pt x="356297" y="212875"/>
                  </a:lnTo>
                  <a:lnTo>
                    <a:pt x="359663" y="195821"/>
                  </a:lnTo>
                  <a:lnTo>
                    <a:pt x="359663" y="43446"/>
                  </a:lnTo>
                  <a:lnTo>
                    <a:pt x="356297" y="26639"/>
                  </a:lnTo>
                  <a:lnTo>
                    <a:pt x="347116" y="12817"/>
                  </a:lnTo>
                  <a:lnTo>
                    <a:pt x="333496" y="3448"/>
                  </a:lnTo>
                  <a:lnTo>
                    <a:pt x="316814" y="0"/>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69" name="object 69"/>
            <p:cNvSpPr/>
            <p:nvPr/>
          </p:nvSpPr>
          <p:spPr>
            <a:xfrm>
              <a:off x="678179" y="3003803"/>
              <a:ext cx="1147571" cy="1147572"/>
            </a:xfrm>
            <a:prstGeom prst="rect">
              <a:avLst/>
            </a:prstGeom>
            <a:blipFill>
              <a:blip r:embed="rId3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0" name="object 70"/>
            <p:cNvSpPr/>
            <p:nvPr/>
          </p:nvSpPr>
          <p:spPr>
            <a:xfrm>
              <a:off x="819911" y="2967228"/>
              <a:ext cx="918972" cy="918972"/>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1" name="object 71"/>
            <p:cNvSpPr/>
            <p:nvPr/>
          </p:nvSpPr>
          <p:spPr>
            <a:xfrm>
              <a:off x="858012" y="3005328"/>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4"/>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8"/>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4"/>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287DFF"/>
            </a:solidFill>
          </p:spPr>
          <p:txBody>
            <a:bodyPr wrap="square" lIns="0" tIns="0" rIns="0" bIns="0" rtlCol="0"/>
            <a:lstStyle/>
            <a:p>
              <a:pPr defTabSz="1219170"/>
              <a:endParaRPr sz="2400">
                <a:solidFill>
                  <a:prstClr val="black"/>
                </a:solidFill>
                <a:latin typeface="Calibri"/>
              </a:endParaRPr>
            </a:p>
          </p:txBody>
        </p:sp>
        <p:sp>
          <p:nvSpPr>
            <p:cNvPr id="72" name="object 72"/>
            <p:cNvSpPr/>
            <p:nvPr/>
          </p:nvSpPr>
          <p:spPr>
            <a:xfrm>
              <a:off x="1054595" y="3250691"/>
              <a:ext cx="393700" cy="299085"/>
            </a:xfrm>
            <a:custGeom>
              <a:avLst/>
              <a:gdLst/>
              <a:ahLst/>
              <a:cxnLst/>
              <a:rect l="l" t="t" r="r" b="b"/>
              <a:pathLst>
                <a:path w="393700" h="299085">
                  <a:moveTo>
                    <a:pt x="301752" y="69977"/>
                  </a:moveTo>
                  <a:lnTo>
                    <a:pt x="295338" y="64008"/>
                  </a:lnTo>
                  <a:lnTo>
                    <a:pt x="215620" y="64008"/>
                  </a:lnTo>
                  <a:lnTo>
                    <a:pt x="209194" y="69977"/>
                  </a:lnTo>
                  <a:lnTo>
                    <a:pt x="209194" y="99237"/>
                  </a:lnTo>
                  <a:lnTo>
                    <a:pt x="182981" y="99237"/>
                  </a:lnTo>
                  <a:lnTo>
                    <a:pt x="119316" y="238544"/>
                  </a:lnTo>
                  <a:lnTo>
                    <a:pt x="118770" y="239623"/>
                  </a:lnTo>
                  <a:lnTo>
                    <a:pt x="118237" y="240169"/>
                  </a:lnTo>
                  <a:lnTo>
                    <a:pt x="92557" y="240169"/>
                  </a:lnTo>
                  <a:lnTo>
                    <a:pt x="92557" y="228244"/>
                  </a:lnTo>
                  <a:lnTo>
                    <a:pt x="92557" y="211442"/>
                  </a:lnTo>
                  <a:lnTo>
                    <a:pt x="86144" y="204939"/>
                  </a:lnTo>
                  <a:lnTo>
                    <a:pt x="69024" y="204939"/>
                  </a:lnTo>
                  <a:lnTo>
                    <a:pt x="69024" y="228244"/>
                  </a:lnTo>
                  <a:lnTo>
                    <a:pt x="69024" y="275399"/>
                  </a:lnTo>
                  <a:lnTo>
                    <a:pt x="23012" y="275399"/>
                  </a:lnTo>
                  <a:lnTo>
                    <a:pt x="23012" y="228244"/>
                  </a:lnTo>
                  <a:lnTo>
                    <a:pt x="69024" y="228244"/>
                  </a:lnTo>
                  <a:lnTo>
                    <a:pt x="69024" y="204939"/>
                  </a:lnTo>
                  <a:lnTo>
                    <a:pt x="5880" y="204939"/>
                  </a:lnTo>
                  <a:lnTo>
                    <a:pt x="0" y="211442"/>
                  </a:lnTo>
                  <a:lnTo>
                    <a:pt x="0" y="292747"/>
                  </a:lnTo>
                  <a:lnTo>
                    <a:pt x="5880" y="298704"/>
                  </a:lnTo>
                  <a:lnTo>
                    <a:pt x="86144" y="298704"/>
                  </a:lnTo>
                  <a:lnTo>
                    <a:pt x="92557" y="292747"/>
                  </a:lnTo>
                  <a:lnTo>
                    <a:pt x="92557" y="275399"/>
                  </a:lnTo>
                  <a:lnTo>
                    <a:pt x="92557" y="263474"/>
                  </a:lnTo>
                  <a:lnTo>
                    <a:pt x="117170" y="263474"/>
                  </a:lnTo>
                  <a:lnTo>
                    <a:pt x="124929" y="262216"/>
                  </a:lnTo>
                  <a:lnTo>
                    <a:pt x="180835" y="124180"/>
                  </a:lnTo>
                  <a:lnTo>
                    <a:pt x="181368" y="123088"/>
                  </a:lnTo>
                  <a:lnTo>
                    <a:pt x="181902" y="122555"/>
                  </a:lnTo>
                  <a:lnTo>
                    <a:pt x="209194" y="122555"/>
                  </a:lnTo>
                  <a:lnTo>
                    <a:pt x="209194" y="151815"/>
                  </a:lnTo>
                  <a:lnTo>
                    <a:pt x="215620" y="157784"/>
                  </a:lnTo>
                  <a:lnTo>
                    <a:pt x="295338" y="157784"/>
                  </a:lnTo>
                  <a:lnTo>
                    <a:pt x="301752" y="151815"/>
                  </a:lnTo>
                  <a:lnTo>
                    <a:pt x="301752" y="122555"/>
                  </a:lnTo>
                  <a:lnTo>
                    <a:pt x="301752" y="69977"/>
                  </a:lnTo>
                  <a:close/>
                </a:path>
                <a:path w="393700" h="299085">
                  <a:moveTo>
                    <a:pt x="393204" y="47155"/>
                  </a:moveTo>
                  <a:lnTo>
                    <a:pt x="389547" y="28816"/>
                  </a:lnTo>
                  <a:lnTo>
                    <a:pt x="379590" y="13830"/>
                  </a:lnTo>
                  <a:lnTo>
                    <a:pt x="364832" y="3721"/>
                  </a:lnTo>
                  <a:lnTo>
                    <a:pt x="346786" y="0"/>
                  </a:lnTo>
                  <a:lnTo>
                    <a:pt x="46418" y="0"/>
                  </a:lnTo>
                  <a:lnTo>
                    <a:pt x="28359" y="3721"/>
                  </a:lnTo>
                  <a:lnTo>
                    <a:pt x="13614" y="13830"/>
                  </a:lnTo>
                  <a:lnTo>
                    <a:pt x="3657" y="28816"/>
                  </a:lnTo>
                  <a:lnTo>
                    <a:pt x="12" y="47155"/>
                  </a:lnTo>
                  <a:lnTo>
                    <a:pt x="12" y="176695"/>
                  </a:lnTo>
                  <a:lnTo>
                    <a:pt x="16014" y="176695"/>
                  </a:lnTo>
                  <a:lnTo>
                    <a:pt x="16014" y="47155"/>
                  </a:lnTo>
                  <a:lnTo>
                    <a:pt x="18364" y="35242"/>
                  </a:lnTo>
                  <a:lnTo>
                    <a:pt x="24815" y="25412"/>
                  </a:lnTo>
                  <a:lnTo>
                    <a:pt x="34467" y="18732"/>
                  </a:lnTo>
                  <a:lnTo>
                    <a:pt x="46418" y="16256"/>
                  </a:lnTo>
                  <a:lnTo>
                    <a:pt x="346786" y="16256"/>
                  </a:lnTo>
                  <a:lnTo>
                    <a:pt x="358736" y="18732"/>
                  </a:lnTo>
                  <a:lnTo>
                    <a:pt x="368388" y="25412"/>
                  </a:lnTo>
                  <a:lnTo>
                    <a:pt x="374840" y="35242"/>
                  </a:lnTo>
                  <a:lnTo>
                    <a:pt x="377202" y="47155"/>
                  </a:lnTo>
                  <a:lnTo>
                    <a:pt x="377202" y="211924"/>
                  </a:lnTo>
                  <a:lnTo>
                    <a:pt x="374840" y="224078"/>
                  </a:lnTo>
                  <a:lnTo>
                    <a:pt x="368388" y="233883"/>
                  </a:lnTo>
                  <a:lnTo>
                    <a:pt x="358736" y="240436"/>
                  </a:lnTo>
                  <a:lnTo>
                    <a:pt x="346786" y="242824"/>
                  </a:lnTo>
                  <a:lnTo>
                    <a:pt x="208076" y="242824"/>
                  </a:lnTo>
                  <a:lnTo>
                    <a:pt x="208076" y="259080"/>
                  </a:lnTo>
                  <a:lnTo>
                    <a:pt x="346786" y="259080"/>
                  </a:lnTo>
                  <a:lnTo>
                    <a:pt x="364832" y="255371"/>
                  </a:lnTo>
                  <a:lnTo>
                    <a:pt x="379590" y="245262"/>
                  </a:lnTo>
                  <a:lnTo>
                    <a:pt x="389547" y="230276"/>
                  </a:lnTo>
                  <a:lnTo>
                    <a:pt x="393204" y="211924"/>
                  </a:lnTo>
                  <a:lnTo>
                    <a:pt x="393204" y="47155"/>
                  </a:lnTo>
                  <a:close/>
                </a:path>
              </a:pathLst>
            </a:custGeom>
            <a:solidFill>
              <a:srgbClr val="FFFFFF"/>
            </a:solidFill>
          </p:spPr>
          <p:txBody>
            <a:bodyPr wrap="square" lIns="0" tIns="0" rIns="0" bIns="0" rtlCol="0"/>
            <a:lstStyle/>
            <a:p>
              <a:pPr defTabSz="1219170"/>
              <a:endParaRPr sz="2400">
                <a:solidFill>
                  <a:prstClr val="black"/>
                </a:solidFill>
                <a:latin typeface="Calibri"/>
              </a:endParaRPr>
            </a:p>
          </p:txBody>
        </p:sp>
        <p:sp>
          <p:nvSpPr>
            <p:cNvPr id="73" name="object 73"/>
            <p:cNvSpPr/>
            <p:nvPr/>
          </p:nvSpPr>
          <p:spPr>
            <a:xfrm>
              <a:off x="1632204" y="3019044"/>
              <a:ext cx="918971" cy="920496"/>
            </a:xfrm>
            <a:prstGeom prst="rect">
              <a:avLst/>
            </a:prstGeom>
            <a:blipFill>
              <a:blip r:embed="rId3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4" name="object 74"/>
            <p:cNvSpPr/>
            <p:nvPr/>
          </p:nvSpPr>
          <p:spPr>
            <a:xfrm>
              <a:off x="1670303" y="3057144"/>
              <a:ext cx="788035" cy="789940"/>
            </a:xfrm>
            <a:custGeom>
              <a:avLst/>
              <a:gdLst/>
              <a:ahLst/>
              <a:cxnLst/>
              <a:rect l="l" t="t" r="r" b="b"/>
              <a:pathLst>
                <a:path w="788035" h="789939">
                  <a:moveTo>
                    <a:pt x="393954" y="0"/>
                  </a:moveTo>
                  <a:lnTo>
                    <a:pt x="344536" y="3075"/>
                  </a:lnTo>
                  <a:lnTo>
                    <a:pt x="296951" y="12054"/>
                  </a:lnTo>
                  <a:lnTo>
                    <a:pt x="251567" y="26568"/>
                  </a:lnTo>
                  <a:lnTo>
                    <a:pt x="208753" y="46247"/>
                  </a:lnTo>
                  <a:lnTo>
                    <a:pt x="168878" y="70719"/>
                  </a:lnTo>
                  <a:lnTo>
                    <a:pt x="132312" y="99617"/>
                  </a:lnTo>
                  <a:lnTo>
                    <a:pt x="99424" y="132569"/>
                  </a:lnTo>
                  <a:lnTo>
                    <a:pt x="70582" y="169206"/>
                  </a:lnTo>
                  <a:lnTo>
                    <a:pt x="46157" y="209158"/>
                  </a:lnTo>
                  <a:lnTo>
                    <a:pt x="26517" y="252054"/>
                  </a:lnTo>
                  <a:lnTo>
                    <a:pt x="12031" y="297526"/>
                  </a:lnTo>
                  <a:lnTo>
                    <a:pt x="3069" y="345203"/>
                  </a:lnTo>
                  <a:lnTo>
                    <a:pt x="0" y="394715"/>
                  </a:lnTo>
                  <a:lnTo>
                    <a:pt x="3069" y="444228"/>
                  </a:lnTo>
                  <a:lnTo>
                    <a:pt x="12031" y="491905"/>
                  </a:lnTo>
                  <a:lnTo>
                    <a:pt x="26517" y="537377"/>
                  </a:lnTo>
                  <a:lnTo>
                    <a:pt x="46157" y="580273"/>
                  </a:lnTo>
                  <a:lnTo>
                    <a:pt x="70582" y="620225"/>
                  </a:lnTo>
                  <a:lnTo>
                    <a:pt x="99424" y="656862"/>
                  </a:lnTo>
                  <a:lnTo>
                    <a:pt x="132312" y="689814"/>
                  </a:lnTo>
                  <a:lnTo>
                    <a:pt x="168878" y="718712"/>
                  </a:lnTo>
                  <a:lnTo>
                    <a:pt x="208753" y="743184"/>
                  </a:lnTo>
                  <a:lnTo>
                    <a:pt x="251567" y="762863"/>
                  </a:lnTo>
                  <a:lnTo>
                    <a:pt x="296951" y="777377"/>
                  </a:lnTo>
                  <a:lnTo>
                    <a:pt x="344536" y="786356"/>
                  </a:lnTo>
                  <a:lnTo>
                    <a:pt x="393954" y="789431"/>
                  </a:lnTo>
                  <a:lnTo>
                    <a:pt x="443371" y="786356"/>
                  </a:lnTo>
                  <a:lnTo>
                    <a:pt x="490956" y="777377"/>
                  </a:lnTo>
                  <a:lnTo>
                    <a:pt x="536340" y="762863"/>
                  </a:lnTo>
                  <a:lnTo>
                    <a:pt x="579154" y="743184"/>
                  </a:lnTo>
                  <a:lnTo>
                    <a:pt x="619029" y="718712"/>
                  </a:lnTo>
                  <a:lnTo>
                    <a:pt x="655595" y="689814"/>
                  </a:lnTo>
                  <a:lnTo>
                    <a:pt x="688483" y="656862"/>
                  </a:lnTo>
                  <a:lnTo>
                    <a:pt x="717325" y="620225"/>
                  </a:lnTo>
                  <a:lnTo>
                    <a:pt x="741750" y="580273"/>
                  </a:lnTo>
                  <a:lnTo>
                    <a:pt x="761390" y="537377"/>
                  </a:lnTo>
                  <a:lnTo>
                    <a:pt x="775876" y="491905"/>
                  </a:lnTo>
                  <a:lnTo>
                    <a:pt x="784838" y="444228"/>
                  </a:lnTo>
                  <a:lnTo>
                    <a:pt x="787908" y="394715"/>
                  </a:lnTo>
                  <a:lnTo>
                    <a:pt x="784838" y="345203"/>
                  </a:lnTo>
                  <a:lnTo>
                    <a:pt x="775876" y="297526"/>
                  </a:lnTo>
                  <a:lnTo>
                    <a:pt x="761390" y="252054"/>
                  </a:lnTo>
                  <a:lnTo>
                    <a:pt x="741750" y="209158"/>
                  </a:lnTo>
                  <a:lnTo>
                    <a:pt x="717325" y="169206"/>
                  </a:lnTo>
                  <a:lnTo>
                    <a:pt x="688483" y="132569"/>
                  </a:lnTo>
                  <a:lnTo>
                    <a:pt x="655595" y="99617"/>
                  </a:lnTo>
                  <a:lnTo>
                    <a:pt x="619029" y="70719"/>
                  </a:lnTo>
                  <a:lnTo>
                    <a:pt x="579154" y="46247"/>
                  </a:lnTo>
                  <a:lnTo>
                    <a:pt x="536340" y="26568"/>
                  </a:lnTo>
                  <a:lnTo>
                    <a:pt x="490956" y="12054"/>
                  </a:lnTo>
                  <a:lnTo>
                    <a:pt x="443371" y="3075"/>
                  </a:lnTo>
                  <a:lnTo>
                    <a:pt x="393954" y="0"/>
                  </a:lnTo>
                  <a:close/>
                </a:path>
              </a:pathLst>
            </a:custGeom>
            <a:solidFill>
              <a:srgbClr val="FF0000"/>
            </a:solidFill>
          </p:spPr>
          <p:txBody>
            <a:bodyPr wrap="square" lIns="0" tIns="0" rIns="0" bIns="0" rtlCol="0"/>
            <a:lstStyle/>
            <a:p>
              <a:pPr defTabSz="1219170"/>
              <a:endParaRPr sz="2400">
                <a:solidFill>
                  <a:prstClr val="black"/>
                </a:solidFill>
                <a:latin typeface="Calibri"/>
              </a:endParaRPr>
            </a:p>
          </p:txBody>
        </p:sp>
        <p:sp>
          <p:nvSpPr>
            <p:cNvPr id="75" name="object 75"/>
            <p:cNvSpPr/>
            <p:nvPr/>
          </p:nvSpPr>
          <p:spPr>
            <a:xfrm>
              <a:off x="2128266" y="3194806"/>
              <a:ext cx="143052" cy="142922"/>
            </a:xfrm>
            <a:prstGeom prst="rect">
              <a:avLst/>
            </a:prstGeom>
            <a:blipFill>
              <a:blip r:embed="rId3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6" name="object 76"/>
            <p:cNvSpPr/>
            <p:nvPr/>
          </p:nvSpPr>
          <p:spPr>
            <a:xfrm>
              <a:off x="1770242" y="3365455"/>
              <a:ext cx="143052" cy="142922"/>
            </a:xfrm>
            <a:prstGeom prst="rect">
              <a:avLst/>
            </a:prstGeom>
            <a:blipFill>
              <a:blip r:embed="rId3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7" name="object 77"/>
            <p:cNvSpPr/>
            <p:nvPr/>
          </p:nvSpPr>
          <p:spPr>
            <a:xfrm>
              <a:off x="2060405" y="3496364"/>
              <a:ext cx="210913" cy="210714"/>
            </a:xfrm>
            <a:prstGeom prst="rect">
              <a:avLst/>
            </a:prstGeom>
            <a:blipFill>
              <a:blip r:embed="rId3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8" name="object 78"/>
            <p:cNvSpPr/>
            <p:nvPr/>
          </p:nvSpPr>
          <p:spPr>
            <a:xfrm>
              <a:off x="1975714" y="3308956"/>
              <a:ext cx="259079" cy="256540"/>
            </a:xfrm>
            <a:custGeom>
              <a:avLst/>
              <a:gdLst/>
              <a:ahLst/>
              <a:cxnLst/>
              <a:rect l="l" t="t" r="r" b="b"/>
              <a:pathLst>
                <a:path w="259080" h="256539">
                  <a:moveTo>
                    <a:pt x="98839" y="256484"/>
                  </a:moveTo>
                  <a:lnTo>
                    <a:pt x="51621" y="234639"/>
                  </a:lnTo>
                  <a:lnTo>
                    <a:pt x="17634" y="197683"/>
                  </a:lnTo>
                  <a:lnTo>
                    <a:pt x="0" y="150691"/>
                  </a:lnTo>
                  <a:lnTo>
                    <a:pt x="1836" y="98739"/>
                  </a:lnTo>
                  <a:lnTo>
                    <a:pt x="23703" y="51569"/>
                  </a:lnTo>
                  <a:lnTo>
                    <a:pt x="60697" y="17617"/>
                  </a:lnTo>
                  <a:lnTo>
                    <a:pt x="107736" y="0"/>
                  </a:lnTo>
                  <a:lnTo>
                    <a:pt x="159741" y="1834"/>
                  </a:lnTo>
                  <a:lnTo>
                    <a:pt x="206957" y="23679"/>
                  </a:lnTo>
                  <a:lnTo>
                    <a:pt x="240944" y="60635"/>
                  </a:lnTo>
                  <a:lnTo>
                    <a:pt x="258580" y="107627"/>
                  </a:lnTo>
                  <a:lnTo>
                    <a:pt x="256744" y="159579"/>
                  </a:lnTo>
                  <a:lnTo>
                    <a:pt x="253168" y="171845"/>
                  </a:lnTo>
                  <a:lnTo>
                    <a:pt x="248426" y="183677"/>
                  </a:lnTo>
                  <a:lnTo>
                    <a:pt x="242554" y="194993"/>
                  </a:lnTo>
                  <a:lnTo>
                    <a:pt x="235590" y="205710"/>
                  </a:lnTo>
                </a:path>
              </a:pathLst>
            </a:custGeom>
            <a:ln w="14351">
              <a:solidFill>
                <a:srgbClr val="FFFFFF"/>
              </a:solidFill>
            </a:ln>
          </p:spPr>
          <p:txBody>
            <a:bodyPr wrap="square" lIns="0" tIns="0" rIns="0" bIns="0" rtlCol="0"/>
            <a:lstStyle/>
            <a:p>
              <a:pPr defTabSz="1219170"/>
              <a:endParaRPr sz="2400">
                <a:solidFill>
                  <a:prstClr val="black"/>
                </a:solidFill>
                <a:latin typeface="Calibri"/>
              </a:endParaRPr>
            </a:p>
          </p:txBody>
        </p:sp>
        <p:sp>
          <p:nvSpPr>
            <p:cNvPr id="79" name="object 79"/>
            <p:cNvSpPr/>
            <p:nvPr/>
          </p:nvSpPr>
          <p:spPr>
            <a:xfrm>
              <a:off x="1613915" y="3008375"/>
              <a:ext cx="947928" cy="947928"/>
            </a:xfrm>
            <a:prstGeom prst="rect">
              <a:avLst/>
            </a:prstGeom>
            <a:blipFill>
              <a:blip r:embed="rId3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0" name="object 80"/>
            <p:cNvSpPr/>
            <p:nvPr/>
          </p:nvSpPr>
          <p:spPr>
            <a:xfrm>
              <a:off x="1666494" y="3060953"/>
              <a:ext cx="788035" cy="788035"/>
            </a:xfrm>
            <a:custGeom>
              <a:avLst/>
              <a:gdLst/>
              <a:ahLst/>
              <a:cxnLst/>
              <a:rect l="l" t="t" r="r" b="b"/>
              <a:pathLst>
                <a:path w="788035"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4"/>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8"/>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4"/>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1" name="object 81"/>
            <p:cNvSpPr/>
            <p:nvPr/>
          </p:nvSpPr>
          <p:spPr>
            <a:xfrm>
              <a:off x="1666494" y="3060953"/>
              <a:ext cx="788035" cy="788035"/>
            </a:xfrm>
            <a:custGeom>
              <a:avLst/>
              <a:gdLst/>
              <a:ahLst/>
              <a:cxnLst/>
              <a:rect l="l" t="t" r="r" b="b"/>
              <a:pathLst>
                <a:path w="788035" h="788035">
                  <a:moveTo>
                    <a:pt x="0" y="393954"/>
                  </a:moveTo>
                  <a:lnTo>
                    <a:pt x="3069" y="344536"/>
                  </a:lnTo>
                  <a:lnTo>
                    <a:pt x="12031" y="296951"/>
                  </a:lnTo>
                  <a:lnTo>
                    <a:pt x="26517" y="251567"/>
                  </a:lnTo>
                  <a:lnTo>
                    <a:pt x="46157" y="208753"/>
                  </a:lnTo>
                  <a:lnTo>
                    <a:pt x="70582" y="168878"/>
                  </a:lnTo>
                  <a:lnTo>
                    <a:pt x="99424" y="132312"/>
                  </a:lnTo>
                  <a:lnTo>
                    <a:pt x="132312" y="99424"/>
                  </a:lnTo>
                  <a:lnTo>
                    <a:pt x="168878" y="70582"/>
                  </a:lnTo>
                  <a:lnTo>
                    <a:pt x="208753" y="46157"/>
                  </a:lnTo>
                  <a:lnTo>
                    <a:pt x="251567" y="26517"/>
                  </a:lnTo>
                  <a:lnTo>
                    <a:pt x="296951" y="12031"/>
                  </a:lnTo>
                  <a:lnTo>
                    <a:pt x="344536" y="3069"/>
                  </a:lnTo>
                  <a:lnTo>
                    <a:pt x="393954" y="0"/>
                  </a:lnTo>
                  <a:lnTo>
                    <a:pt x="443371" y="3069"/>
                  </a:lnTo>
                  <a:lnTo>
                    <a:pt x="490956" y="12031"/>
                  </a:lnTo>
                  <a:lnTo>
                    <a:pt x="536340" y="26517"/>
                  </a:lnTo>
                  <a:lnTo>
                    <a:pt x="579154" y="46157"/>
                  </a:lnTo>
                  <a:lnTo>
                    <a:pt x="619029" y="70582"/>
                  </a:lnTo>
                  <a:lnTo>
                    <a:pt x="655595" y="99424"/>
                  </a:lnTo>
                  <a:lnTo>
                    <a:pt x="688483" y="132312"/>
                  </a:lnTo>
                  <a:lnTo>
                    <a:pt x="717325" y="168878"/>
                  </a:lnTo>
                  <a:lnTo>
                    <a:pt x="741750" y="208753"/>
                  </a:lnTo>
                  <a:lnTo>
                    <a:pt x="761390" y="251567"/>
                  </a:lnTo>
                  <a:lnTo>
                    <a:pt x="775876" y="296951"/>
                  </a:lnTo>
                  <a:lnTo>
                    <a:pt x="784838" y="344536"/>
                  </a:lnTo>
                  <a:lnTo>
                    <a:pt x="787908" y="393954"/>
                  </a:lnTo>
                  <a:lnTo>
                    <a:pt x="784838" y="443371"/>
                  </a:lnTo>
                  <a:lnTo>
                    <a:pt x="775876" y="490956"/>
                  </a:lnTo>
                  <a:lnTo>
                    <a:pt x="761390" y="536340"/>
                  </a:lnTo>
                  <a:lnTo>
                    <a:pt x="741750" y="579154"/>
                  </a:lnTo>
                  <a:lnTo>
                    <a:pt x="717325" y="619029"/>
                  </a:lnTo>
                  <a:lnTo>
                    <a:pt x="688483" y="655595"/>
                  </a:lnTo>
                  <a:lnTo>
                    <a:pt x="655595" y="688483"/>
                  </a:lnTo>
                  <a:lnTo>
                    <a:pt x="619029" y="717325"/>
                  </a:lnTo>
                  <a:lnTo>
                    <a:pt x="579154" y="741750"/>
                  </a:lnTo>
                  <a:lnTo>
                    <a:pt x="536340" y="761390"/>
                  </a:lnTo>
                  <a:lnTo>
                    <a:pt x="490956" y="775876"/>
                  </a:lnTo>
                  <a:lnTo>
                    <a:pt x="443371" y="784838"/>
                  </a:lnTo>
                  <a:lnTo>
                    <a:pt x="393954" y="787908"/>
                  </a:lnTo>
                  <a:lnTo>
                    <a:pt x="344536" y="784838"/>
                  </a:lnTo>
                  <a:lnTo>
                    <a:pt x="296951" y="775876"/>
                  </a:lnTo>
                  <a:lnTo>
                    <a:pt x="251567" y="761390"/>
                  </a:lnTo>
                  <a:lnTo>
                    <a:pt x="208753" y="741750"/>
                  </a:lnTo>
                  <a:lnTo>
                    <a:pt x="168878" y="717325"/>
                  </a:lnTo>
                  <a:lnTo>
                    <a:pt x="132312" y="688483"/>
                  </a:lnTo>
                  <a:lnTo>
                    <a:pt x="99424" y="655595"/>
                  </a:lnTo>
                  <a:lnTo>
                    <a:pt x="70582" y="619029"/>
                  </a:lnTo>
                  <a:lnTo>
                    <a:pt x="46157" y="579154"/>
                  </a:lnTo>
                  <a:lnTo>
                    <a:pt x="26517" y="536340"/>
                  </a:lnTo>
                  <a:lnTo>
                    <a:pt x="12031" y="490956"/>
                  </a:lnTo>
                  <a:lnTo>
                    <a:pt x="3069" y="443371"/>
                  </a:lnTo>
                  <a:lnTo>
                    <a:pt x="0" y="393954"/>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82" name="object 82"/>
            <p:cNvSpPr/>
            <p:nvPr/>
          </p:nvSpPr>
          <p:spPr>
            <a:xfrm>
              <a:off x="1920240" y="3415284"/>
              <a:ext cx="275844" cy="176784"/>
            </a:xfrm>
            <a:prstGeom prst="rect">
              <a:avLst/>
            </a:prstGeom>
            <a:blipFill>
              <a:blip r:embed="rId4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3" name="object 83"/>
            <p:cNvSpPr/>
            <p:nvPr/>
          </p:nvSpPr>
          <p:spPr>
            <a:xfrm>
              <a:off x="1879091" y="3314700"/>
              <a:ext cx="361315" cy="239395"/>
            </a:xfrm>
            <a:custGeom>
              <a:avLst/>
              <a:gdLst/>
              <a:ahLst/>
              <a:cxnLst/>
              <a:rect l="l" t="t" r="r" b="b"/>
              <a:pathLst>
                <a:path w="361314" h="239395">
                  <a:moveTo>
                    <a:pt x="318160" y="0"/>
                  </a:moveTo>
                  <a:lnTo>
                    <a:pt x="42456" y="0"/>
                  </a:lnTo>
                  <a:lnTo>
                    <a:pt x="25792" y="3448"/>
                  </a:lnTo>
                  <a:lnTo>
                    <a:pt x="12312" y="12817"/>
                  </a:lnTo>
                  <a:lnTo>
                    <a:pt x="3290" y="26639"/>
                  </a:lnTo>
                  <a:lnTo>
                    <a:pt x="0" y="43446"/>
                  </a:lnTo>
                  <a:lnTo>
                    <a:pt x="0" y="195821"/>
                  </a:lnTo>
                  <a:lnTo>
                    <a:pt x="3290" y="212875"/>
                  </a:lnTo>
                  <a:lnTo>
                    <a:pt x="12312" y="226669"/>
                  </a:lnTo>
                  <a:lnTo>
                    <a:pt x="25792" y="235901"/>
                  </a:lnTo>
                  <a:lnTo>
                    <a:pt x="42456" y="239268"/>
                  </a:lnTo>
                  <a:lnTo>
                    <a:pt x="49822" y="239268"/>
                  </a:lnTo>
                  <a:lnTo>
                    <a:pt x="49822" y="224790"/>
                  </a:lnTo>
                  <a:lnTo>
                    <a:pt x="42456" y="224790"/>
                  </a:lnTo>
                  <a:lnTo>
                    <a:pt x="31346" y="222462"/>
                  </a:lnTo>
                  <a:lnTo>
                    <a:pt x="22358" y="216168"/>
                  </a:lnTo>
                  <a:lnTo>
                    <a:pt x="16342" y="206943"/>
                  </a:lnTo>
                  <a:lnTo>
                    <a:pt x="14147" y="195821"/>
                  </a:lnTo>
                  <a:lnTo>
                    <a:pt x="14147" y="43446"/>
                  </a:lnTo>
                  <a:lnTo>
                    <a:pt x="16342" y="32416"/>
                  </a:lnTo>
                  <a:lnTo>
                    <a:pt x="22358" y="23391"/>
                  </a:lnTo>
                  <a:lnTo>
                    <a:pt x="31346" y="17298"/>
                  </a:lnTo>
                  <a:lnTo>
                    <a:pt x="42456" y="15062"/>
                  </a:lnTo>
                  <a:lnTo>
                    <a:pt x="318160" y="15062"/>
                  </a:lnTo>
                  <a:lnTo>
                    <a:pt x="329270" y="17298"/>
                  </a:lnTo>
                  <a:lnTo>
                    <a:pt x="338258" y="23391"/>
                  </a:lnTo>
                  <a:lnTo>
                    <a:pt x="344274" y="32416"/>
                  </a:lnTo>
                  <a:lnTo>
                    <a:pt x="346468" y="43446"/>
                  </a:lnTo>
                  <a:lnTo>
                    <a:pt x="346468" y="195821"/>
                  </a:lnTo>
                  <a:lnTo>
                    <a:pt x="344274" y="206943"/>
                  </a:lnTo>
                  <a:lnTo>
                    <a:pt x="338258" y="216168"/>
                  </a:lnTo>
                  <a:lnTo>
                    <a:pt x="329270" y="222462"/>
                  </a:lnTo>
                  <a:lnTo>
                    <a:pt x="318160" y="224790"/>
                  </a:lnTo>
                  <a:lnTo>
                    <a:pt x="310807" y="224790"/>
                  </a:lnTo>
                  <a:lnTo>
                    <a:pt x="310807" y="239268"/>
                  </a:lnTo>
                  <a:lnTo>
                    <a:pt x="318160" y="239268"/>
                  </a:lnTo>
                  <a:lnTo>
                    <a:pt x="334913" y="235901"/>
                  </a:lnTo>
                  <a:lnTo>
                    <a:pt x="348589" y="226669"/>
                  </a:lnTo>
                  <a:lnTo>
                    <a:pt x="357808" y="212875"/>
                  </a:lnTo>
                  <a:lnTo>
                    <a:pt x="361187" y="195821"/>
                  </a:lnTo>
                  <a:lnTo>
                    <a:pt x="361187" y="43446"/>
                  </a:lnTo>
                  <a:lnTo>
                    <a:pt x="357808" y="26639"/>
                  </a:lnTo>
                  <a:lnTo>
                    <a:pt x="348589" y="12817"/>
                  </a:lnTo>
                  <a:lnTo>
                    <a:pt x="334913" y="3448"/>
                  </a:lnTo>
                  <a:lnTo>
                    <a:pt x="318160"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4" name="object 84"/>
            <p:cNvSpPr/>
            <p:nvPr/>
          </p:nvSpPr>
          <p:spPr>
            <a:xfrm>
              <a:off x="1839468" y="3226308"/>
              <a:ext cx="475488" cy="475487"/>
            </a:xfrm>
            <a:prstGeom prst="rect">
              <a:avLst/>
            </a:prstGeom>
            <a:blipFill>
              <a:blip r:embed="rId4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5" name="object 85"/>
            <p:cNvSpPr/>
            <p:nvPr/>
          </p:nvSpPr>
          <p:spPr>
            <a:xfrm>
              <a:off x="39623" y="4267200"/>
              <a:ext cx="949439" cy="876300"/>
            </a:xfrm>
            <a:prstGeom prst="rect">
              <a:avLst/>
            </a:prstGeom>
            <a:blipFill>
              <a:blip r:embed="rId4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6" name="object 86"/>
            <p:cNvSpPr/>
            <p:nvPr/>
          </p:nvSpPr>
          <p:spPr>
            <a:xfrm>
              <a:off x="92201" y="4319778"/>
              <a:ext cx="789940" cy="789940"/>
            </a:xfrm>
            <a:custGeom>
              <a:avLst/>
              <a:gdLst/>
              <a:ahLst/>
              <a:cxnLst/>
              <a:rect l="l" t="t" r="r" b="b"/>
              <a:pathLst>
                <a:path w="789940" h="789939">
                  <a:moveTo>
                    <a:pt x="394716" y="0"/>
                  </a:moveTo>
                  <a:lnTo>
                    <a:pt x="348683" y="2655"/>
                  </a:lnTo>
                  <a:lnTo>
                    <a:pt x="304211" y="10424"/>
                  </a:lnTo>
                  <a:lnTo>
                    <a:pt x="261594" y="23011"/>
                  </a:lnTo>
                  <a:lnTo>
                    <a:pt x="221129" y="40119"/>
                  </a:lnTo>
                  <a:lnTo>
                    <a:pt x="183113" y="61452"/>
                  </a:lnTo>
                  <a:lnTo>
                    <a:pt x="147841" y="86714"/>
                  </a:lnTo>
                  <a:lnTo>
                    <a:pt x="115609" y="115609"/>
                  </a:lnTo>
                  <a:lnTo>
                    <a:pt x="86714" y="147841"/>
                  </a:lnTo>
                  <a:lnTo>
                    <a:pt x="61452" y="183113"/>
                  </a:lnTo>
                  <a:lnTo>
                    <a:pt x="40119" y="221129"/>
                  </a:lnTo>
                  <a:lnTo>
                    <a:pt x="23011" y="261594"/>
                  </a:lnTo>
                  <a:lnTo>
                    <a:pt x="10424" y="304211"/>
                  </a:lnTo>
                  <a:lnTo>
                    <a:pt x="2655" y="348683"/>
                  </a:lnTo>
                  <a:lnTo>
                    <a:pt x="0" y="394716"/>
                  </a:lnTo>
                  <a:lnTo>
                    <a:pt x="2655" y="440748"/>
                  </a:lnTo>
                  <a:lnTo>
                    <a:pt x="10424" y="485220"/>
                  </a:lnTo>
                  <a:lnTo>
                    <a:pt x="23011" y="527837"/>
                  </a:lnTo>
                  <a:lnTo>
                    <a:pt x="40119" y="568302"/>
                  </a:lnTo>
                  <a:lnTo>
                    <a:pt x="61452" y="606318"/>
                  </a:lnTo>
                  <a:lnTo>
                    <a:pt x="86714" y="641590"/>
                  </a:lnTo>
                  <a:lnTo>
                    <a:pt x="115609" y="673822"/>
                  </a:lnTo>
                  <a:lnTo>
                    <a:pt x="147841" y="702717"/>
                  </a:lnTo>
                  <a:lnTo>
                    <a:pt x="183113" y="727979"/>
                  </a:lnTo>
                  <a:lnTo>
                    <a:pt x="221129" y="749312"/>
                  </a:lnTo>
                  <a:lnTo>
                    <a:pt x="261594" y="766420"/>
                  </a:lnTo>
                  <a:lnTo>
                    <a:pt x="304211" y="779007"/>
                  </a:lnTo>
                  <a:lnTo>
                    <a:pt x="348683" y="786776"/>
                  </a:lnTo>
                  <a:lnTo>
                    <a:pt x="394716" y="789432"/>
                  </a:lnTo>
                  <a:lnTo>
                    <a:pt x="440748" y="786776"/>
                  </a:lnTo>
                  <a:lnTo>
                    <a:pt x="485220" y="779007"/>
                  </a:lnTo>
                  <a:lnTo>
                    <a:pt x="527837" y="766420"/>
                  </a:lnTo>
                  <a:lnTo>
                    <a:pt x="568302" y="749312"/>
                  </a:lnTo>
                  <a:lnTo>
                    <a:pt x="606318" y="727979"/>
                  </a:lnTo>
                  <a:lnTo>
                    <a:pt x="641590" y="702717"/>
                  </a:lnTo>
                  <a:lnTo>
                    <a:pt x="673822" y="673822"/>
                  </a:lnTo>
                  <a:lnTo>
                    <a:pt x="702717" y="641590"/>
                  </a:lnTo>
                  <a:lnTo>
                    <a:pt x="727979" y="606318"/>
                  </a:lnTo>
                  <a:lnTo>
                    <a:pt x="749312" y="568302"/>
                  </a:lnTo>
                  <a:lnTo>
                    <a:pt x="766420" y="527837"/>
                  </a:lnTo>
                  <a:lnTo>
                    <a:pt x="779007" y="485220"/>
                  </a:lnTo>
                  <a:lnTo>
                    <a:pt x="786776" y="440748"/>
                  </a:lnTo>
                  <a:lnTo>
                    <a:pt x="789432" y="394716"/>
                  </a:lnTo>
                  <a:lnTo>
                    <a:pt x="786776" y="348683"/>
                  </a:lnTo>
                  <a:lnTo>
                    <a:pt x="779007" y="304211"/>
                  </a:lnTo>
                  <a:lnTo>
                    <a:pt x="766420" y="261594"/>
                  </a:lnTo>
                  <a:lnTo>
                    <a:pt x="749312" y="221129"/>
                  </a:lnTo>
                  <a:lnTo>
                    <a:pt x="727979" y="183113"/>
                  </a:lnTo>
                  <a:lnTo>
                    <a:pt x="702717" y="147841"/>
                  </a:lnTo>
                  <a:lnTo>
                    <a:pt x="673822" y="115609"/>
                  </a:lnTo>
                  <a:lnTo>
                    <a:pt x="641590" y="86714"/>
                  </a:lnTo>
                  <a:lnTo>
                    <a:pt x="606318" y="61452"/>
                  </a:lnTo>
                  <a:lnTo>
                    <a:pt x="568302" y="40119"/>
                  </a:lnTo>
                  <a:lnTo>
                    <a:pt x="527837" y="23011"/>
                  </a:lnTo>
                  <a:lnTo>
                    <a:pt x="485220" y="10424"/>
                  </a:lnTo>
                  <a:lnTo>
                    <a:pt x="440748" y="2655"/>
                  </a:lnTo>
                  <a:lnTo>
                    <a:pt x="394716" y="0"/>
                  </a:lnTo>
                  <a:close/>
                </a:path>
              </a:pathLst>
            </a:custGeom>
            <a:solidFill>
              <a:srgbClr val="DDDDDD"/>
            </a:solidFill>
          </p:spPr>
          <p:txBody>
            <a:bodyPr wrap="square" lIns="0" tIns="0" rIns="0" bIns="0" rtlCol="0"/>
            <a:lstStyle/>
            <a:p>
              <a:pPr defTabSz="1219170"/>
              <a:endParaRPr sz="2400">
                <a:solidFill>
                  <a:prstClr val="black"/>
                </a:solidFill>
                <a:latin typeface="Calibri"/>
              </a:endParaRPr>
            </a:p>
          </p:txBody>
        </p:sp>
        <p:sp>
          <p:nvSpPr>
            <p:cNvPr id="87" name="object 87"/>
            <p:cNvSpPr/>
            <p:nvPr/>
          </p:nvSpPr>
          <p:spPr>
            <a:xfrm>
              <a:off x="92201" y="4319778"/>
              <a:ext cx="789940" cy="789940"/>
            </a:xfrm>
            <a:custGeom>
              <a:avLst/>
              <a:gdLst/>
              <a:ahLst/>
              <a:cxnLst/>
              <a:rect l="l" t="t" r="r" b="b"/>
              <a:pathLst>
                <a:path w="789940" h="789939">
                  <a:moveTo>
                    <a:pt x="0" y="394716"/>
                  </a:moveTo>
                  <a:lnTo>
                    <a:pt x="2655" y="348683"/>
                  </a:lnTo>
                  <a:lnTo>
                    <a:pt x="10424" y="304211"/>
                  </a:lnTo>
                  <a:lnTo>
                    <a:pt x="23011" y="261594"/>
                  </a:lnTo>
                  <a:lnTo>
                    <a:pt x="40119" y="221129"/>
                  </a:lnTo>
                  <a:lnTo>
                    <a:pt x="61452" y="183113"/>
                  </a:lnTo>
                  <a:lnTo>
                    <a:pt x="86714" y="147841"/>
                  </a:lnTo>
                  <a:lnTo>
                    <a:pt x="115609" y="115609"/>
                  </a:lnTo>
                  <a:lnTo>
                    <a:pt x="147841" y="86714"/>
                  </a:lnTo>
                  <a:lnTo>
                    <a:pt x="183113" y="61452"/>
                  </a:lnTo>
                  <a:lnTo>
                    <a:pt x="221129" y="40119"/>
                  </a:lnTo>
                  <a:lnTo>
                    <a:pt x="261594" y="23011"/>
                  </a:lnTo>
                  <a:lnTo>
                    <a:pt x="304211" y="10424"/>
                  </a:lnTo>
                  <a:lnTo>
                    <a:pt x="348683" y="2655"/>
                  </a:lnTo>
                  <a:lnTo>
                    <a:pt x="394716" y="0"/>
                  </a:lnTo>
                  <a:lnTo>
                    <a:pt x="440748" y="2655"/>
                  </a:lnTo>
                  <a:lnTo>
                    <a:pt x="485220" y="10424"/>
                  </a:lnTo>
                  <a:lnTo>
                    <a:pt x="527837" y="23011"/>
                  </a:lnTo>
                  <a:lnTo>
                    <a:pt x="568302" y="40119"/>
                  </a:lnTo>
                  <a:lnTo>
                    <a:pt x="606318" y="61452"/>
                  </a:lnTo>
                  <a:lnTo>
                    <a:pt x="641590" y="86714"/>
                  </a:lnTo>
                  <a:lnTo>
                    <a:pt x="673822" y="115609"/>
                  </a:lnTo>
                  <a:lnTo>
                    <a:pt x="702717" y="147841"/>
                  </a:lnTo>
                  <a:lnTo>
                    <a:pt x="727979" y="183113"/>
                  </a:lnTo>
                  <a:lnTo>
                    <a:pt x="749312" y="221129"/>
                  </a:lnTo>
                  <a:lnTo>
                    <a:pt x="766420" y="261594"/>
                  </a:lnTo>
                  <a:lnTo>
                    <a:pt x="779007" y="304211"/>
                  </a:lnTo>
                  <a:lnTo>
                    <a:pt x="786776" y="348683"/>
                  </a:lnTo>
                  <a:lnTo>
                    <a:pt x="789432" y="394716"/>
                  </a:lnTo>
                  <a:lnTo>
                    <a:pt x="786776" y="440748"/>
                  </a:lnTo>
                  <a:lnTo>
                    <a:pt x="779007" y="485220"/>
                  </a:lnTo>
                  <a:lnTo>
                    <a:pt x="766420" y="527837"/>
                  </a:lnTo>
                  <a:lnTo>
                    <a:pt x="749312" y="568302"/>
                  </a:lnTo>
                  <a:lnTo>
                    <a:pt x="727979" y="606318"/>
                  </a:lnTo>
                  <a:lnTo>
                    <a:pt x="702717" y="641590"/>
                  </a:lnTo>
                  <a:lnTo>
                    <a:pt x="673822" y="673822"/>
                  </a:lnTo>
                  <a:lnTo>
                    <a:pt x="641590" y="702717"/>
                  </a:lnTo>
                  <a:lnTo>
                    <a:pt x="606318" y="727979"/>
                  </a:lnTo>
                  <a:lnTo>
                    <a:pt x="568302" y="749312"/>
                  </a:lnTo>
                  <a:lnTo>
                    <a:pt x="527837" y="766420"/>
                  </a:lnTo>
                  <a:lnTo>
                    <a:pt x="485220" y="779007"/>
                  </a:lnTo>
                  <a:lnTo>
                    <a:pt x="440748" y="786776"/>
                  </a:lnTo>
                  <a:lnTo>
                    <a:pt x="394716" y="789432"/>
                  </a:lnTo>
                  <a:lnTo>
                    <a:pt x="348683" y="786776"/>
                  </a:lnTo>
                  <a:lnTo>
                    <a:pt x="304211" y="779007"/>
                  </a:lnTo>
                  <a:lnTo>
                    <a:pt x="261594" y="766420"/>
                  </a:lnTo>
                  <a:lnTo>
                    <a:pt x="221129" y="749312"/>
                  </a:lnTo>
                  <a:lnTo>
                    <a:pt x="183113" y="727979"/>
                  </a:lnTo>
                  <a:lnTo>
                    <a:pt x="147841" y="702717"/>
                  </a:lnTo>
                  <a:lnTo>
                    <a:pt x="115609" y="673822"/>
                  </a:lnTo>
                  <a:lnTo>
                    <a:pt x="86714" y="641590"/>
                  </a:lnTo>
                  <a:lnTo>
                    <a:pt x="61452" y="606318"/>
                  </a:lnTo>
                  <a:lnTo>
                    <a:pt x="40119" y="568302"/>
                  </a:lnTo>
                  <a:lnTo>
                    <a:pt x="23011" y="527837"/>
                  </a:lnTo>
                  <a:lnTo>
                    <a:pt x="10424" y="485220"/>
                  </a:lnTo>
                  <a:lnTo>
                    <a:pt x="2655" y="440748"/>
                  </a:lnTo>
                  <a:lnTo>
                    <a:pt x="0" y="394716"/>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88" name="object 88"/>
            <p:cNvSpPr/>
            <p:nvPr/>
          </p:nvSpPr>
          <p:spPr>
            <a:xfrm>
              <a:off x="272796" y="4524755"/>
              <a:ext cx="426719" cy="377939"/>
            </a:xfrm>
            <a:prstGeom prst="rect">
              <a:avLst/>
            </a:prstGeom>
            <a:blipFill>
              <a:blip r:embed="rId4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9" name="object 89"/>
            <p:cNvSpPr/>
            <p:nvPr/>
          </p:nvSpPr>
          <p:spPr>
            <a:xfrm>
              <a:off x="258317" y="4510278"/>
              <a:ext cx="455930" cy="407034"/>
            </a:xfrm>
            <a:custGeom>
              <a:avLst/>
              <a:gdLst/>
              <a:ahLst/>
              <a:cxnLst/>
              <a:rect l="l" t="t" r="r" b="b"/>
              <a:pathLst>
                <a:path w="455930" h="407035">
                  <a:moveTo>
                    <a:pt x="0" y="0"/>
                  </a:moveTo>
                  <a:lnTo>
                    <a:pt x="455675" y="0"/>
                  </a:lnTo>
                  <a:lnTo>
                    <a:pt x="455675" y="406908"/>
                  </a:lnTo>
                  <a:lnTo>
                    <a:pt x="0" y="406908"/>
                  </a:lnTo>
                  <a:lnTo>
                    <a:pt x="0" y="0"/>
                  </a:lnTo>
                  <a:close/>
                </a:path>
              </a:pathLst>
            </a:custGeom>
            <a:ln w="28956">
              <a:solidFill>
                <a:srgbClr val="DDDDDD"/>
              </a:solidFill>
            </a:ln>
          </p:spPr>
          <p:txBody>
            <a:bodyPr wrap="square" lIns="0" tIns="0" rIns="0" bIns="0" rtlCol="0"/>
            <a:lstStyle/>
            <a:p>
              <a:pPr defTabSz="1219170"/>
              <a:endParaRPr sz="2400">
                <a:solidFill>
                  <a:prstClr val="black"/>
                </a:solidFill>
                <a:latin typeface="Calibri"/>
              </a:endParaRPr>
            </a:p>
          </p:txBody>
        </p:sp>
        <p:sp>
          <p:nvSpPr>
            <p:cNvPr id="90" name="object 90"/>
            <p:cNvSpPr/>
            <p:nvPr/>
          </p:nvSpPr>
          <p:spPr>
            <a:xfrm>
              <a:off x="2286391" y="3386086"/>
              <a:ext cx="573685" cy="443229"/>
            </a:xfrm>
            <a:prstGeom prst="rect">
              <a:avLst/>
            </a:prstGeom>
            <a:blipFill>
              <a:blip r:embed="rId4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91" name="object 91"/>
          <p:cNvSpPr txBox="1"/>
          <p:nvPr/>
        </p:nvSpPr>
        <p:spPr>
          <a:xfrm>
            <a:off x="8657895" y="6580929"/>
            <a:ext cx="556260" cy="171842"/>
          </a:xfrm>
          <a:prstGeom prst="rect">
            <a:avLst/>
          </a:prstGeom>
        </p:spPr>
        <p:txBody>
          <a:bodyPr vert="horz" wrap="square" lIns="0" tIns="17780" rIns="0" bIns="0" rtlCol="0">
            <a:spAutoFit/>
          </a:bodyPr>
          <a:lstStyle/>
          <a:p>
            <a:pPr marL="16933" defTabSz="1219170">
              <a:spcBef>
                <a:spcPts val="140"/>
              </a:spcBef>
            </a:pPr>
            <a:r>
              <a:rPr sz="1000" spc="-127" dirty="0">
                <a:solidFill>
                  <a:prstClr val="black"/>
                </a:solidFill>
                <a:latin typeface="Arial Black"/>
                <a:cs typeface="Arial Black"/>
              </a:rPr>
              <a:t>Data</a:t>
            </a:r>
            <a:r>
              <a:rPr sz="1000" spc="-140" dirty="0">
                <a:solidFill>
                  <a:prstClr val="black"/>
                </a:solidFill>
                <a:latin typeface="Arial Black"/>
                <a:cs typeface="Arial Black"/>
              </a:rPr>
              <a:t> </a:t>
            </a:r>
            <a:r>
              <a:rPr sz="1000" spc="-147" dirty="0">
                <a:solidFill>
                  <a:prstClr val="black"/>
                </a:solidFill>
                <a:latin typeface="Arial Black"/>
                <a:cs typeface="Arial Black"/>
              </a:rPr>
              <a:t>lake</a:t>
            </a:r>
            <a:endParaRPr sz="1000">
              <a:solidFill>
                <a:prstClr val="black"/>
              </a:solidFill>
              <a:latin typeface="Arial Black"/>
              <a:cs typeface="Arial Black"/>
            </a:endParaRPr>
          </a:p>
        </p:txBody>
      </p:sp>
      <p:sp>
        <p:nvSpPr>
          <p:cNvPr id="92" name="object 92"/>
          <p:cNvSpPr txBox="1"/>
          <p:nvPr/>
        </p:nvSpPr>
        <p:spPr>
          <a:xfrm>
            <a:off x="10165300" y="2272113"/>
            <a:ext cx="522393" cy="171842"/>
          </a:xfrm>
          <a:prstGeom prst="rect">
            <a:avLst/>
          </a:prstGeom>
        </p:spPr>
        <p:txBody>
          <a:bodyPr vert="horz" wrap="square" lIns="0" tIns="17780" rIns="0" bIns="0" rtlCol="0">
            <a:spAutoFit/>
          </a:bodyPr>
          <a:lstStyle/>
          <a:p>
            <a:pPr marL="16933" defTabSz="1219170">
              <a:spcBef>
                <a:spcPts val="140"/>
              </a:spcBef>
            </a:pPr>
            <a:r>
              <a:rPr sz="1000" spc="-213" dirty="0">
                <a:solidFill>
                  <a:prstClr val="black"/>
                </a:solidFill>
                <a:latin typeface="Arial Black"/>
                <a:cs typeface="Arial Black"/>
              </a:rPr>
              <a:t>E</a:t>
            </a:r>
            <a:r>
              <a:rPr sz="1000" spc="-140" dirty="0">
                <a:solidFill>
                  <a:prstClr val="black"/>
                </a:solidFill>
                <a:latin typeface="Arial Black"/>
                <a:cs typeface="Arial Black"/>
              </a:rPr>
              <a:t>ve</a:t>
            </a:r>
            <a:r>
              <a:rPr sz="1000" spc="-100" dirty="0">
                <a:solidFill>
                  <a:prstClr val="black"/>
                </a:solidFill>
                <a:latin typeface="Arial Black"/>
                <a:cs typeface="Arial Black"/>
              </a:rPr>
              <a:t>n</a:t>
            </a:r>
            <a:r>
              <a:rPr sz="1000" spc="-113" dirty="0">
                <a:solidFill>
                  <a:prstClr val="black"/>
                </a:solidFill>
                <a:latin typeface="Arial Black"/>
                <a:cs typeface="Arial Black"/>
              </a:rPr>
              <a:t>t</a:t>
            </a:r>
            <a:r>
              <a:rPr sz="1000" spc="-100" dirty="0">
                <a:solidFill>
                  <a:prstClr val="black"/>
                </a:solidFill>
                <a:latin typeface="Arial Black"/>
                <a:cs typeface="Arial Black"/>
              </a:rPr>
              <a:t>in</a:t>
            </a:r>
            <a:r>
              <a:rPr sz="1000" spc="-80" dirty="0">
                <a:solidFill>
                  <a:prstClr val="black"/>
                </a:solidFill>
                <a:latin typeface="Arial Black"/>
                <a:cs typeface="Arial Black"/>
              </a:rPr>
              <a:t>g</a:t>
            </a:r>
            <a:endParaRPr sz="1000">
              <a:solidFill>
                <a:prstClr val="black"/>
              </a:solidFill>
              <a:latin typeface="Arial Black"/>
              <a:cs typeface="Arial Black"/>
            </a:endParaRPr>
          </a:p>
        </p:txBody>
      </p:sp>
      <p:sp>
        <p:nvSpPr>
          <p:cNvPr id="93" name="object 93"/>
          <p:cNvSpPr txBox="1"/>
          <p:nvPr/>
        </p:nvSpPr>
        <p:spPr>
          <a:xfrm>
            <a:off x="10694449" y="3970104"/>
            <a:ext cx="635000" cy="171842"/>
          </a:xfrm>
          <a:prstGeom prst="rect">
            <a:avLst/>
          </a:prstGeom>
        </p:spPr>
        <p:txBody>
          <a:bodyPr vert="horz" wrap="square" lIns="0" tIns="17780" rIns="0" bIns="0" rtlCol="0">
            <a:spAutoFit/>
          </a:bodyPr>
          <a:lstStyle/>
          <a:p>
            <a:pPr marL="16933" defTabSz="1219170">
              <a:spcBef>
                <a:spcPts val="140"/>
              </a:spcBef>
            </a:pPr>
            <a:r>
              <a:rPr sz="1000" spc="-60" dirty="0">
                <a:solidFill>
                  <a:prstClr val="black"/>
                </a:solidFill>
                <a:latin typeface="Arial Black"/>
                <a:cs typeface="Arial Black"/>
              </a:rPr>
              <a:t>W</a:t>
            </a:r>
            <a:r>
              <a:rPr sz="1000" spc="-113" dirty="0">
                <a:solidFill>
                  <a:prstClr val="black"/>
                </a:solidFill>
                <a:latin typeface="Arial Black"/>
                <a:cs typeface="Arial Black"/>
              </a:rPr>
              <a:t>e</a:t>
            </a:r>
            <a:r>
              <a:rPr sz="1000" spc="-120" dirty="0">
                <a:solidFill>
                  <a:prstClr val="black"/>
                </a:solidFill>
                <a:latin typeface="Arial Black"/>
                <a:cs typeface="Arial Black"/>
              </a:rPr>
              <a:t>b</a:t>
            </a:r>
            <a:r>
              <a:rPr sz="1000" spc="-100" dirty="0">
                <a:solidFill>
                  <a:prstClr val="black"/>
                </a:solidFill>
                <a:latin typeface="Arial Black"/>
                <a:cs typeface="Arial Black"/>
              </a:rPr>
              <a:t>h</a:t>
            </a:r>
            <a:r>
              <a:rPr sz="1000" spc="-80" dirty="0">
                <a:solidFill>
                  <a:prstClr val="black"/>
                </a:solidFill>
                <a:latin typeface="Arial Black"/>
                <a:cs typeface="Arial Black"/>
              </a:rPr>
              <a:t>o</a:t>
            </a:r>
            <a:r>
              <a:rPr sz="1000" spc="-100" dirty="0">
                <a:solidFill>
                  <a:prstClr val="black"/>
                </a:solidFill>
                <a:latin typeface="Arial Black"/>
                <a:cs typeface="Arial Black"/>
              </a:rPr>
              <a:t>o</a:t>
            </a:r>
            <a:r>
              <a:rPr sz="1000" spc="-173" dirty="0">
                <a:solidFill>
                  <a:prstClr val="black"/>
                </a:solidFill>
                <a:latin typeface="Arial Black"/>
                <a:cs typeface="Arial Black"/>
              </a:rPr>
              <a:t>k</a:t>
            </a:r>
            <a:r>
              <a:rPr sz="1000" spc="-187" dirty="0">
                <a:solidFill>
                  <a:prstClr val="black"/>
                </a:solidFill>
                <a:latin typeface="Arial Black"/>
                <a:cs typeface="Arial Black"/>
              </a:rPr>
              <a:t>s</a:t>
            </a:r>
            <a:endParaRPr sz="1000">
              <a:solidFill>
                <a:prstClr val="black"/>
              </a:solidFill>
              <a:latin typeface="Arial Black"/>
              <a:cs typeface="Arial Black"/>
            </a:endParaRPr>
          </a:p>
        </p:txBody>
      </p:sp>
      <p:sp>
        <p:nvSpPr>
          <p:cNvPr id="94" name="object 94"/>
          <p:cNvSpPr txBox="1"/>
          <p:nvPr/>
        </p:nvSpPr>
        <p:spPr>
          <a:xfrm>
            <a:off x="10870167" y="6113393"/>
            <a:ext cx="695112" cy="171842"/>
          </a:xfrm>
          <a:prstGeom prst="rect">
            <a:avLst/>
          </a:prstGeom>
        </p:spPr>
        <p:txBody>
          <a:bodyPr vert="horz" wrap="square" lIns="0" tIns="17780" rIns="0" bIns="0" rtlCol="0">
            <a:spAutoFit/>
          </a:bodyPr>
          <a:lstStyle/>
          <a:p>
            <a:pPr marL="16933" defTabSz="1219170">
              <a:spcBef>
                <a:spcPts val="140"/>
              </a:spcBef>
            </a:pPr>
            <a:r>
              <a:rPr sz="1000" spc="-127" dirty="0">
                <a:solidFill>
                  <a:prstClr val="black"/>
                </a:solidFill>
                <a:latin typeface="Arial Black"/>
                <a:cs typeface="Arial Black"/>
              </a:rPr>
              <a:t>Data</a:t>
            </a:r>
            <a:r>
              <a:rPr sz="1000" spc="-133" dirty="0">
                <a:solidFill>
                  <a:prstClr val="black"/>
                </a:solidFill>
                <a:latin typeface="Arial Black"/>
                <a:cs typeface="Arial Black"/>
              </a:rPr>
              <a:t> </a:t>
            </a:r>
            <a:r>
              <a:rPr sz="1000" spc="-120" dirty="0">
                <a:solidFill>
                  <a:prstClr val="black"/>
                </a:solidFill>
                <a:latin typeface="Arial Black"/>
                <a:cs typeface="Arial Black"/>
              </a:rPr>
              <a:t>export</a:t>
            </a:r>
            <a:endParaRPr sz="1000">
              <a:solidFill>
                <a:prstClr val="black"/>
              </a:solidFill>
              <a:latin typeface="Arial Black"/>
              <a:cs typeface="Arial Black"/>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7119-CBED-441A-8FBC-A276F5CF6141}"/>
              </a:ext>
            </a:extLst>
          </p:cNvPr>
          <p:cNvSpPr>
            <a:spLocks noGrp="1"/>
          </p:cNvSpPr>
          <p:nvPr>
            <p:ph type="title"/>
          </p:nvPr>
        </p:nvSpPr>
        <p:spPr/>
        <p:txBody>
          <a:bodyPr/>
          <a:lstStyle/>
          <a:p>
            <a:r>
              <a:rPr lang="en-GB" dirty="0"/>
              <a:t>Power Platform – With Dynamics 365</a:t>
            </a:r>
          </a:p>
        </p:txBody>
      </p:sp>
      <p:grpSp>
        <p:nvGrpSpPr>
          <p:cNvPr id="5" name="Group 4">
            <a:extLst>
              <a:ext uri="{FF2B5EF4-FFF2-40B4-BE49-F238E27FC236}">
                <a16:creationId xmlns:a16="http://schemas.microsoft.com/office/drawing/2014/main" id="{D52A0B11-17BA-4DC9-8D75-E217663C925C}"/>
              </a:ext>
            </a:extLst>
          </p:cNvPr>
          <p:cNvGrpSpPr/>
          <p:nvPr/>
        </p:nvGrpSpPr>
        <p:grpSpPr>
          <a:xfrm>
            <a:off x="1960789" y="2127820"/>
            <a:ext cx="8257781" cy="2606511"/>
            <a:chOff x="2010725" y="1327777"/>
            <a:chExt cx="8257781" cy="3034501"/>
          </a:xfrm>
        </p:grpSpPr>
        <p:sp>
          <p:nvSpPr>
            <p:cNvPr id="6" name="Rectangle: Rounded Corners 1">
              <a:extLst>
                <a:ext uri="{FF2B5EF4-FFF2-40B4-BE49-F238E27FC236}">
                  <a16:creationId xmlns:a16="http://schemas.microsoft.com/office/drawing/2014/main" id="{852A600F-5437-4FE6-9F13-C854D5666195}"/>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EEA514-F3B1-4C9C-A8BE-5BC2D6AE80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8" name="Group 7">
            <a:extLst>
              <a:ext uri="{FF2B5EF4-FFF2-40B4-BE49-F238E27FC236}">
                <a16:creationId xmlns:a16="http://schemas.microsoft.com/office/drawing/2014/main" id="{F195D304-9C1F-410A-8536-89B8F9DFD4F7}"/>
              </a:ext>
            </a:extLst>
          </p:cNvPr>
          <p:cNvGrpSpPr/>
          <p:nvPr/>
        </p:nvGrpSpPr>
        <p:grpSpPr>
          <a:xfrm>
            <a:off x="1960791" y="4852372"/>
            <a:ext cx="8257781" cy="777461"/>
            <a:chOff x="412783" y="3721588"/>
            <a:chExt cx="8257781" cy="777461"/>
          </a:xfrm>
        </p:grpSpPr>
        <p:sp>
          <p:nvSpPr>
            <p:cNvPr id="9" name="Rectangle: Rounded Corners 8">
              <a:extLst>
                <a:ext uri="{FF2B5EF4-FFF2-40B4-BE49-F238E27FC236}">
                  <a16:creationId xmlns:a16="http://schemas.microsoft.com/office/drawing/2014/main" id="{044378C1-D1EB-4BFC-9589-551764D73D90}"/>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5C3B4E-3A98-4AA9-A978-B9F670AA2145}"/>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1" name="Rectangle: Rounded Corners 10">
              <a:extLst>
                <a:ext uri="{FF2B5EF4-FFF2-40B4-BE49-F238E27FC236}">
                  <a16:creationId xmlns:a16="http://schemas.microsoft.com/office/drawing/2014/main" id="{E8251F53-AC41-4C25-BD83-4FB1426BC1BE}"/>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2" name="Rectangle: Rounded Corners 11">
              <a:extLst>
                <a:ext uri="{FF2B5EF4-FFF2-40B4-BE49-F238E27FC236}">
                  <a16:creationId xmlns:a16="http://schemas.microsoft.com/office/drawing/2014/main" id="{7B60DB8E-C4AF-42D7-9D81-21B7A7DA6277}"/>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13" name="Rectangle: Rounded Corners 12">
              <a:extLst>
                <a:ext uri="{FF2B5EF4-FFF2-40B4-BE49-F238E27FC236}">
                  <a16:creationId xmlns:a16="http://schemas.microsoft.com/office/drawing/2014/main" id="{EB223313-5F34-466F-92A2-BB6078D3C68B}"/>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4" name="Rectangle: Rounded Corners 13">
              <a:extLst>
                <a:ext uri="{FF2B5EF4-FFF2-40B4-BE49-F238E27FC236}">
                  <a16:creationId xmlns:a16="http://schemas.microsoft.com/office/drawing/2014/main" id="{BEFFAE09-E743-48A7-8C5C-757EDBB18A10}"/>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5" name="Database_EFC7" title="Icon of a cylinder">
              <a:extLst>
                <a:ext uri="{FF2B5EF4-FFF2-40B4-BE49-F238E27FC236}">
                  <a16:creationId xmlns:a16="http://schemas.microsoft.com/office/drawing/2014/main" id="{9F0568E7-82EE-4C8C-B17F-D1A27B7C2E40}"/>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BC94547-DB34-42E3-9FC0-79B3F4C9CB42}"/>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7" name="Rectangle: Rounded Corners 16">
              <a:extLst>
                <a:ext uri="{FF2B5EF4-FFF2-40B4-BE49-F238E27FC236}">
                  <a16:creationId xmlns:a16="http://schemas.microsoft.com/office/drawing/2014/main" id="{C5E4AA48-A237-4E7A-8F42-F056216F3CFA}"/>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8" name="Rectangle: Rounded Corners 42">
              <a:extLst>
                <a:ext uri="{FF2B5EF4-FFF2-40B4-BE49-F238E27FC236}">
                  <a16:creationId xmlns:a16="http://schemas.microsoft.com/office/drawing/2014/main" id="{524FBFF6-390E-42B9-82A2-479471DD8322}"/>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9" name="Group 18">
            <a:extLst>
              <a:ext uri="{FF2B5EF4-FFF2-40B4-BE49-F238E27FC236}">
                <a16:creationId xmlns:a16="http://schemas.microsoft.com/office/drawing/2014/main" id="{B6D1F2AB-78D9-47BB-A351-14A452F791EF}"/>
              </a:ext>
            </a:extLst>
          </p:cNvPr>
          <p:cNvGrpSpPr/>
          <p:nvPr/>
        </p:nvGrpSpPr>
        <p:grpSpPr>
          <a:xfrm>
            <a:off x="2273757" y="2803937"/>
            <a:ext cx="3679857" cy="1518274"/>
            <a:chOff x="2769057" y="2460838"/>
            <a:chExt cx="3679857" cy="1518274"/>
          </a:xfrm>
        </p:grpSpPr>
        <p:grpSp>
          <p:nvGrpSpPr>
            <p:cNvPr id="20" name="Group 19">
              <a:extLst>
                <a:ext uri="{FF2B5EF4-FFF2-40B4-BE49-F238E27FC236}">
                  <a16:creationId xmlns:a16="http://schemas.microsoft.com/office/drawing/2014/main" id="{BC727F80-1EBC-4ACB-A11F-41A7789933A4}"/>
                </a:ext>
              </a:extLst>
            </p:cNvPr>
            <p:cNvGrpSpPr/>
            <p:nvPr/>
          </p:nvGrpSpPr>
          <p:grpSpPr>
            <a:xfrm>
              <a:off x="2783951" y="3247145"/>
              <a:ext cx="3664963" cy="731967"/>
              <a:chOff x="2323133" y="2835351"/>
              <a:chExt cx="3664963" cy="731967"/>
            </a:xfrm>
          </p:grpSpPr>
          <p:grpSp>
            <p:nvGrpSpPr>
              <p:cNvPr id="26" name="Group 25">
                <a:extLst>
                  <a:ext uri="{FF2B5EF4-FFF2-40B4-BE49-F238E27FC236}">
                    <a16:creationId xmlns:a16="http://schemas.microsoft.com/office/drawing/2014/main" id="{FE2D7BC7-53C4-4E89-AFB8-D5CBE810BCB2}"/>
                  </a:ext>
                </a:extLst>
              </p:cNvPr>
              <p:cNvGrpSpPr/>
              <p:nvPr/>
            </p:nvGrpSpPr>
            <p:grpSpPr>
              <a:xfrm>
                <a:off x="2323133" y="2835351"/>
                <a:ext cx="3664963" cy="731967"/>
                <a:chOff x="2313608" y="2806854"/>
                <a:chExt cx="3664963" cy="734620"/>
              </a:xfrm>
            </p:grpSpPr>
            <p:sp>
              <p:nvSpPr>
                <p:cNvPr id="28" name="Rectangle: Rounded Corners 8">
                  <a:extLst>
                    <a:ext uri="{FF2B5EF4-FFF2-40B4-BE49-F238E27FC236}">
                      <a16:creationId xmlns:a16="http://schemas.microsoft.com/office/drawing/2014/main" id="{279C811A-CE3F-4ECF-B4FD-C5B4D50F79A1}"/>
                    </a:ext>
                  </a:extLst>
                </p:cNvPr>
                <p:cNvSpPr/>
                <p:nvPr/>
              </p:nvSpPr>
              <p:spPr>
                <a:xfrm>
                  <a:off x="2313608" y="2806854"/>
                  <a:ext cx="3664963" cy="734620"/>
                </a:xfrm>
                <a:prstGeom prst="roundRect">
                  <a:avLst>
                    <a:gd name="adj" fmla="val 8999"/>
                  </a:avLst>
                </a:prstGeom>
                <a:blipFill dpi="0" rotWithShape="1">
                  <a:blip r:embed="rId3">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Rounded Corners 18">
                  <a:extLst>
                    <a:ext uri="{FF2B5EF4-FFF2-40B4-BE49-F238E27FC236}">
                      <a16:creationId xmlns:a16="http://schemas.microsoft.com/office/drawing/2014/main" id="{F07383A9-3E33-4AF3-9C51-635D69118970}"/>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7" name="Picture 2" descr="Image result for powerapps logo">
                <a:extLst>
                  <a:ext uri="{FF2B5EF4-FFF2-40B4-BE49-F238E27FC236}">
                    <a16:creationId xmlns:a16="http://schemas.microsoft.com/office/drawing/2014/main" id="{6F070935-BC1A-4D5C-8FDC-27B086944A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13EBFBB-4F09-4C4C-8E94-259EB4AAE075}"/>
                </a:ext>
              </a:extLst>
            </p:cNvPr>
            <p:cNvGrpSpPr/>
            <p:nvPr/>
          </p:nvGrpSpPr>
          <p:grpSpPr>
            <a:xfrm>
              <a:off x="2769057" y="2460838"/>
              <a:ext cx="3664963" cy="687706"/>
              <a:chOff x="2333218" y="3677398"/>
              <a:chExt cx="3664963" cy="687706"/>
            </a:xfrm>
          </p:grpSpPr>
          <p:grpSp>
            <p:nvGrpSpPr>
              <p:cNvPr id="22" name="Group 21">
                <a:extLst>
                  <a:ext uri="{FF2B5EF4-FFF2-40B4-BE49-F238E27FC236}">
                    <a16:creationId xmlns:a16="http://schemas.microsoft.com/office/drawing/2014/main" id="{6F6BC67F-A229-4BB3-B0E7-9D72E7AD558D}"/>
                  </a:ext>
                </a:extLst>
              </p:cNvPr>
              <p:cNvGrpSpPr/>
              <p:nvPr/>
            </p:nvGrpSpPr>
            <p:grpSpPr>
              <a:xfrm>
                <a:off x="2333218" y="3677398"/>
                <a:ext cx="3664963" cy="687706"/>
                <a:chOff x="2313608" y="2835726"/>
                <a:chExt cx="3664963" cy="705748"/>
              </a:xfrm>
            </p:grpSpPr>
            <p:sp>
              <p:nvSpPr>
                <p:cNvPr id="24" name="Rectangle: Rounded Corners 23">
                  <a:extLst>
                    <a:ext uri="{FF2B5EF4-FFF2-40B4-BE49-F238E27FC236}">
                      <a16:creationId xmlns:a16="http://schemas.microsoft.com/office/drawing/2014/main" id="{4FBA4DF6-C9B8-4308-AB59-1DABFACF2368}"/>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72A9FB65-1930-433E-AFE2-C06AC9A3688C}"/>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3" name="Picture 2" descr="Image result for powerapps logo">
                <a:extLst>
                  <a:ext uri="{FF2B5EF4-FFF2-40B4-BE49-F238E27FC236}">
                    <a16:creationId xmlns:a16="http://schemas.microsoft.com/office/drawing/2014/main" id="{7FB82DE5-D981-416A-8E84-A894421D07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DE477309-3720-4361-A523-A633836E27B7}"/>
              </a:ext>
            </a:extLst>
          </p:cNvPr>
          <p:cNvGrpSpPr/>
          <p:nvPr/>
        </p:nvGrpSpPr>
        <p:grpSpPr>
          <a:xfrm>
            <a:off x="11267653" y="2125030"/>
            <a:ext cx="775871" cy="3495266"/>
            <a:chOff x="10867067" y="1800772"/>
            <a:chExt cx="775871" cy="3495266"/>
          </a:xfrm>
        </p:grpSpPr>
        <p:sp>
          <p:nvSpPr>
            <p:cNvPr id="31" name="Rectangle: Rounded Corners 1">
              <a:extLst>
                <a:ext uri="{FF2B5EF4-FFF2-40B4-BE49-F238E27FC236}">
                  <a16:creationId xmlns:a16="http://schemas.microsoft.com/office/drawing/2014/main" id="{5963285A-5BA5-4C95-B4A4-16198D942EF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4">
              <a:extLst>
                <a:ext uri="{FF2B5EF4-FFF2-40B4-BE49-F238E27FC236}">
                  <a16:creationId xmlns:a16="http://schemas.microsoft.com/office/drawing/2014/main" id="{CCEDEBFA-57BB-45BC-893E-17C4C8AB3AC4}"/>
                </a:ext>
              </a:extLst>
            </p:cNvPr>
            <p:cNvGrpSpPr>
              <a:grpSpLocks noChangeAspect="1"/>
            </p:cNvGrpSpPr>
            <p:nvPr/>
          </p:nvGrpSpPr>
          <p:grpSpPr bwMode="auto">
            <a:xfrm>
              <a:off x="10950983" y="1869466"/>
              <a:ext cx="581038" cy="458544"/>
              <a:chOff x="2792" y="3887"/>
              <a:chExt cx="305" cy="231"/>
            </a:xfrm>
            <a:solidFill>
              <a:srgbClr val="FFC000"/>
            </a:solidFill>
          </p:grpSpPr>
          <p:sp>
            <p:nvSpPr>
              <p:cNvPr id="34" name="Freeform 5">
                <a:extLst>
                  <a:ext uri="{FF2B5EF4-FFF2-40B4-BE49-F238E27FC236}">
                    <a16:creationId xmlns:a16="http://schemas.microsoft.com/office/drawing/2014/main" id="{8A736349-F1B7-4169-B6C9-D1E6AD1DF912}"/>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087F0DDB-4CB5-42CD-82BC-31E2C29E9AA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C7BD2412-D450-48D5-B698-7BA22837FEF8}"/>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283114B-D7E5-4A3A-82F5-8E20C257CF6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2074A089-7292-4E20-ACCA-072DB0D6C6B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BD497B9C-5E68-4AF5-B90A-AC5DD809DCF5}"/>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9" name="Group 38">
            <a:extLst>
              <a:ext uri="{FF2B5EF4-FFF2-40B4-BE49-F238E27FC236}">
                <a16:creationId xmlns:a16="http://schemas.microsoft.com/office/drawing/2014/main" id="{E3E38A94-4000-4D20-9ADB-ABE43AAF4EBE}"/>
              </a:ext>
            </a:extLst>
          </p:cNvPr>
          <p:cNvGrpSpPr/>
          <p:nvPr/>
        </p:nvGrpSpPr>
        <p:grpSpPr>
          <a:xfrm>
            <a:off x="104306" y="5639137"/>
            <a:ext cx="11939216" cy="958215"/>
            <a:chOff x="104306" y="5639137"/>
            <a:chExt cx="11939216" cy="958215"/>
          </a:xfrm>
        </p:grpSpPr>
        <p:sp>
          <p:nvSpPr>
            <p:cNvPr id="40" name="Rectangle: Rounded Corners 1">
              <a:extLst>
                <a:ext uri="{FF2B5EF4-FFF2-40B4-BE49-F238E27FC236}">
                  <a16:creationId xmlns:a16="http://schemas.microsoft.com/office/drawing/2014/main" id="{49812B98-44E3-4FAD-8974-204D843C43C1}"/>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6" descr="Image result for microsoft Azure Logo">
              <a:extLst>
                <a:ext uri="{FF2B5EF4-FFF2-40B4-BE49-F238E27FC236}">
                  <a16:creationId xmlns:a16="http://schemas.microsoft.com/office/drawing/2014/main" id="{B460AB9C-6541-4CF2-BD46-B6C6E9D54C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5D85F57-6D80-4766-8775-35255F6515D6}"/>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3" name="Picture 42">
              <a:extLst>
                <a:ext uri="{FF2B5EF4-FFF2-40B4-BE49-F238E27FC236}">
                  <a16:creationId xmlns:a16="http://schemas.microsoft.com/office/drawing/2014/main" id="{B6AAE3E5-7510-4315-A5D9-897F8F388723}"/>
                </a:ext>
              </a:extLst>
            </p:cNvPr>
            <p:cNvPicPr>
              <a:picLocks noChangeAspect="1"/>
            </p:cNvPicPr>
            <p:nvPr/>
          </p:nvPicPr>
          <p:blipFill>
            <a:blip r:embed="rId6"/>
            <a:stretch>
              <a:fillRect/>
            </a:stretch>
          </p:blipFill>
          <p:spPr>
            <a:xfrm>
              <a:off x="11411708" y="5822144"/>
              <a:ext cx="576000" cy="576000"/>
            </a:xfrm>
            <a:prstGeom prst="rect">
              <a:avLst/>
            </a:prstGeom>
          </p:spPr>
        </p:pic>
        <p:pic>
          <p:nvPicPr>
            <p:cNvPr id="44" name="Picture 43">
              <a:extLst>
                <a:ext uri="{FF2B5EF4-FFF2-40B4-BE49-F238E27FC236}">
                  <a16:creationId xmlns:a16="http://schemas.microsoft.com/office/drawing/2014/main" id="{AB2DFB7A-B432-4A8C-A8AA-68106E90965B}"/>
                </a:ext>
              </a:extLst>
            </p:cNvPr>
            <p:cNvPicPr>
              <a:picLocks noChangeAspect="1"/>
            </p:cNvPicPr>
            <p:nvPr/>
          </p:nvPicPr>
          <p:blipFill>
            <a:blip r:embed="rId7"/>
            <a:stretch>
              <a:fillRect/>
            </a:stretch>
          </p:blipFill>
          <p:spPr>
            <a:xfrm>
              <a:off x="10843672" y="5856271"/>
              <a:ext cx="504000" cy="504000"/>
            </a:xfrm>
            <a:prstGeom prst="rect">
              <a:avLst/>
            </a:prstGeom>
          </p:spPr>
        </p:pic>
        <p:pic>
          <p:nvPicPr>
            <p:cNvPr id="45" name="Picture 44">
              <a:extLst>
                <a:ext uri="{FF2B5EF4-FFF2-40B4-BE49-F238E27FC236}">
                  <a16:creationId xmlns:a16="http://schemas.microsoft.com/office/drawing/2014/main" id="{7A0B7AA1-1DFA-4C39-B257-2A5AC9D74AF3}"/>
                </a:ext>
              </a:extLst>
            </p:cNvPr>
            <p:cNvPicPr>
              <a:picLocks noChangeAspect="1"/>
            </p:cNvPicPr>
            <p:nvPr/>
          </p:nvPicPr>
          <p:blipFill>
            <a:blip r:embed="rId8"/>
            <a:stretch>
              <a:fillRect/>
            </a:stretch>
          </p:blipFill>
          <p:spPr>
            <a:xfrm>
              <a:off x="10266062" y="5846697"/>
              <a:ext cx="513574" cy="513574"/>
            </a:xfrm>
            <a:prstGeom prst="rect">
              <a:avLst/>
            </a:prstGeom>
          </p:spPr>
        </p:pic>
        <p:pic>
          <p:nvPicPr>
            <p:cNvPr id="46" name="Picture 4" descr="Related image">
              <a:extLst>
                <a:ext uri="{FF2B5EF4-FFF2-40B4-BE49-F238E27FC236}">
                  <a16:creationId xmlns:a16="http://schemas.microsoft.com/office/drawing/2014/main" id="{6CF7531D-1F4A-4690-B17D-AE0624E655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32ADC8-1AC6-420C-95BE-67D6BD05BAC0}"/>
              </a:ext>
            </a:extLst>
          </p:cNvPr>
          <p:cNvGrpSpPr/>
          <p:nvPr/>
        </p:nvGrpSpPr>
        <p:grpSpPr>
          <a:xfrm>
            <a:off x="113128" y="2078132"/>
            <a:ext cx="779968" cy="3503079"/>
            <a:chOff x="1514629" y="1783656"/>
            <a:chExt cx="779968" cy="3503079"/>
          </a:xfrm>
        </p:grpSpPr>
        <p:sp>
          <p:nvSpPr>
            <p:cNvPr id="48" name="Rectangle: Rounded Corners 1">
              <a:extLst>
                <a:ext uri="{FF2B5EF4-FFF2-40B4-BE49-F238E27FC236}">
                  <a16:creationId xmlns:a16="http://schemas.microsoft.com/office/drawing/2014/main" id="{0659F703-FA12-44E9-A813-C2A7D355FBC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6" descr="Image result for SharePoint logo">
              <a:extLst>
                <a:ext uri="{FF2B5EF4-FFF2-40B4-BE49-F238E27FC236}">
                  <a16:creationId xmlns:a16="http://schemas.microsoft.com/office/drawing/2014/main" id="{7E54DB68-26B8-4E99-BC45-46175A6D16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0FA9DCB-E46B-43C7-80C0-9F67896FF1F6}"/>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51" name="Group 50">
            <a:extLst>
              <a:ext uri="{FF2B5EF4-FFF2-40B4-BE49-F238E27FC236}">
                <a16:creationId xmlns:a16="http://schemas.microsoft.com/office/drawing/2014/main" id="{43D40728-8229-42FC-AC95-2BC372BF85AC}"/>
              </a:ext>
            </a:extLst>
          </p:cNvPr>
          <p:cNvGrpSpPr/>
          <p:nvPr/>
        </p:nvGrpSpPr>
        <p:grpSpPr>
          <a:xfrm>
            <a:off x="1018723" y="2047762"/>
            <a:ext cx="806808" cy="3581838"/>
            <a:chOff x="599606" y="1704896"/>
            <a:chExt cx="806808" cy="3581838"/>
          </a:xfrm>
        </p:grpSpPr>
        <p:sp>
          <p:nvSpPr>
            <p:cNvPr id="52" name="Rectangle: Rounded Corners 1">
              <a:extLst>
                <a:ext uri="{FF2B5EF4-FFF2-40B4-BE49-F238E27FC236}">
                  <a16:creationId xmlns:a16="http://schemas.microsoft.com/office/drawing/2014/main" id="{97CD0487-23F0-466D-B608-7E60ACD5E617}"/>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68000656-9FCF-4776-B36C-C1415A1C6C8F}"/>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4" name="Picture 2" descr="Image result for Microsoft Flow logo">
              <a:extLst>
                <a:ext uri="{FF2B5EF4-FFF2-40B4-BE49-F238E27FC236}">
                  <a16:creationId xmlns:a16="http://schemas.microsoft.com/office/drawing/2014/main" id="{76CB6C44-EB10-4B52-9CC7-03170EF734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A18C54B-0127-4989-AE82-508692235EC2}"/>
              </a:ext>
            </a:extLst>
          </p:cNvPr>
          <p:cNvGrpSpPr/>
          <p:nvPr/>
        </p:nvGrpSpPr>
        <p:grpSpPr>
          <a:xfrm>
            <a:off x="2240524" y="2127820"/>
            <a:ext cx="7680363" cy="610433"/>
            <a:chOff x="2735824" y="2127820"/>
            <a:chExt cx="7680363" cy="610433"/>
          </a:xfrm>
        </p:grpSpPr>
        <p:grpSp>
          <p:nvGrpSpPr>
            <p:cNvPr id="56" name="Group 55">
              <a:extLst>
                <a:ext uri="{FF2B5EF4-FFF2-40B4-BE49-F238E27FC236}">
                  <a16:creationId xmlns:a16="http://schemas.microsoft.com/office/drawing/2014/main" id="{4AE2A344-7829-43E8-A1CA-58BF09E53120}"/>
                </a:ext>
              </a:extLst>
            </p:cNvPr>
            <p:cNvGrpSpPr/>
            <p:nvPr/>
          </p:nvGrpSpPr>
          <p:grpSpPr>
            <a:xfrm>
              <a:off x="2735824" y="2441837"/>
              <a:ext cx="7680363" cy="296416"/>
              <a:chOff x="2299985" y="2473252"/>
              <a:chExt cx="7680363" cy="296416"/>
            </a:xfrm>
          </p:grpSpPr>
          <p:grpSp>
            <p:nvGrpSpPr>
              <p:cNvPr id="59" name="Group 58">
                <a:extLst>
                  <a:ext uri="{FF2B5EF4-FFF2-40B4-BE49-F238E27FC236}">
                    <a16:creationId xmlns:a16="http://schemas.microsoft.com/office/drawing/2014/main" id="{71342D79-7753-4ECF-BCF8-45E5EC18DBC9}"/>
                  </a:ext>
                </a:extLst>
              </p:cNvPr>
              <p:cNvGrpSpPr/>
              <p:nvPr/>
            </p:nvGrpSpPr>
            <p:grpSpPr>
              <a:xfrm>
                <a:off x="6021754" y="2473252"/>
                <a:ext cx="288032" cy="288032"/>
                <a:chOff x="2268806" y="692696"/>
                <a:chExt cx="288032" cy="288032"/>
              </a:xfrm>
            </p:grpSpPr>
            <p:sp>
              <p:nvSpPr>
                <p:cNvPr id="68" name="Oval 67">
                  <a:extLst>
                    <a:ext uri="{FF2B5EF4-FFF2-40B4-BE49-F238E27FC236}">
                      <a16:creationId xmlns:a16="http://schemas.microsoft.com/office/drawing/2014/main" id="{B9074212-0852-4386-894D-F198967A780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9" name="Oval 68">
                  <a:extLst>
                    <a:ext uri="{FF2B5EF4-FFF2-40B4-BE49-F238E27FC236}">
                      <a16:creationId xmlns:a16="http://schemas.microsoft.com/office/drawing/2014/main" id="{7B737F25-B79E-4F3E-B3B4-9747902E663A}"/>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60" name="Group 59">
                <a:extLst>
                  <a:ext uri="{FF2B5EF4-FFF2-40B4-BE49-F238E27FC236}">
                    <a16:creationId xmlns:a16="http://schemas.microsoft.com/office/drawing/2014/main" id="{9770692E-33E5-487A-82B6-C733378A6383}"/>
                  </a:ext>
                </a:extLst>
              </p:cNvPr>
              <p:cNvGrpSpPr/>
              <p:nvPr/>
            </p:nvGrpSpPr>
            <p:grpSpPr>
              <a:xfrm>
                <a:off x="2299985" y="2473252"/>
                <a:ext cx="288032" cy="288032"/>
                <a:chOff x="2268806" y="692696"/>
                <a:chExt cx="288032" cy="288032"/>
              </a:xfrm>
            </p:grpSpPr>
            <p:sp>
              <p:nvSpPr>
                <p:cNvPr id="66" name="Oval 65">
                  <a:extLst>
                    <a:ext uri="{FF2B5EF4-FFF2-40B4-BE49-F238E27FC236}">
                      <a16:creationId xmlns:a16="http://schemas.microsoft.com/office/drawing/2014/main" id="{E58D51BA-E19A-46E2-A78A-C8A524215673}"/>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72BCCFB9-F2C3-4E3C-AC23-1D1C2ADBD19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999949C6-BD14-49DF-912D-EA6344BDAF33}"/>
                  </a:ext>
                </a:extLst>
              </p:cNvPr>
              <p:cNvCxnSpPr>
                <a:endCxn id="68"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2" name="Group 61">
                <a:extLst>
                  <a:ext uri="{FF2B5EF4-FFF2-40B4-BE49-F238E27FC236}">
                    <a16:creationId xmlns:a16="http://schemas.microsoft.com/office/drawing/2014/main" id="{097ACAA6-D890-4DA1-9999-3BA264C02A11}"/>
                  </a:ext>
                </a:extLst>
              </p:cNvPr>
              <p:cNvGrpSpPr/>
              <p:nvPr/>
            </p:nvGrpSpPr>
            <p:grpSpPr>
              <a:xfrm>
                <a:off x="9692316" y="2481636"/>
                <a:ext cx="288032" cy="288032"/>
                <a:chOff x="2268806" y="692696"/>
                <a:chExt cx="288032" cy="288032"/>
              </a:xfrm>
            </p:grpSpPr>
            <p:sp>
              <p:nvSpPr>
                <p:cNvPr id="64" name="Oval 63">
                  <a:extLst>
                    <a:ext uri="{FF2B5EF4-FFF2-40B4-BE49-F238E27FC236}">
                      <a16:creationId xmlns:a16="http://schemas.microsoft.com/office/drawing/2014/main" id="{D5F6BD5E-6B78-49FE-8071-5E3FF746CDF7}"/>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DF207B4A-303C-493D-A3C8-29DBD74A5DE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3" name="Straight Connector 62">
                <a:extLst>
                  <a:ext uri="{FF2B5EF4-FFF2-40B4-BE49-F238E27FC236}">
                    <a16:creationId xmlns:a16="http://schemas.microsoft.com/office/drawing/2014/main" id="{BA997A01-7AB5-4FD4-A641-9727F1CB8FB2}"/>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7" name="TextBox 56">
              <a:extLst>
                <a:ext uri="{FF2B5EF4-FFF2-40B4-BE49-F238E27FC236}">
                  <a16:creationId xmlns:a16="http://schemas.microsoft.com/office/drawing/2014/main" id="{39FE5C1D-B9FC-4DC9-A910-47388AEC04C4}"/>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8" name="TextBox 57">
              <a:extLst>
                <a:ext uri="{FF2B5EF4-FFF2-40B4-BE49-F238E27FC236}">
                  <a16:creationId xmlns:a16="http://schemas.microsoft.com/office/drawing/2014/main" id="{94A75D2E-AA7B-43FB-875B-6F06B1168E69}"/>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70" name="Group 69">
            <a:extLst>
              <a:ext uri="{FF2B5EF4-FFF2-40B4-BE49-F238E27FC236}">
                <a16:creationId xmlns:a16="http://schemas.microsoft.com/office/drawing/2014/main" id="{7F6AFF6D-B650-4760-819B-806D2BE86265}"/>
              </a:ext>
            </a:extLst>
          </p:cNvPr>
          <p:cNvGrpSpPr/>
          <p:nvPr/>
        </p:nvGrpSpPr>
        <p:grpSpPr>
          <a:xfrm>
            <a:off x="103318" y="1220455"/>
            <a:ext cx="11940204" cy="751486"/>
            <a:chOff x="103318" y="1220455"/>
            <a:chExt cx="11940204" cy="751486"/>
          </a:xfrm>
        </p:grpSpPr>
        <p:sp>
          <p:nvSpPr>
            <p:cNvPr id="71" name="Rectangle: Rounded Corners 1">
              <a:extLst>
                <a:ext uri="{FF2B5EF4-FFF2-40B4-BE49-F238E27FC236}">
                  <a16:creationId xmlns:a16="http://schemas.microsoft.com/office/drawing/2014/main" id="{7FE96E08-A3BF-4216-ABA3-4908D2A1BC30}"/>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2" descr="Image result for microsoft office logo">
              <a:extLst>
                <a:ext uri="{FF2B5EF4-FFF2-40B4-BE49-F238E27FC236}">
                  <a16:creationId xmlns:a16="http://schemas.microsoft.com/office/drawing/2014/main" id="{2052FD91-07FB-4FB0-905D-ED35A4AE478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A9B8CC5-CBC0-4DE8-BF84-4AD4E13521E0}"/>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4" name="Group 73">
            <a:extLst>
              <a:ext uri="{FF2B5EF4-FFF2-40B4-BE49-F238E27FC236}">
                <a16:creationId xmlns:a16="http://schemas.microsoft.com/office/drawing/2014/main" id="{E608CA44-07C4-41F8-A902-B919CD407BD4}"/>
              </a:ext>
            </a:extLst>
          </p:cNvPr>
          <p:cNvGrpSpPr/>
          <p:nvPr/>
        </p:nvGrpSpPr>
        <p:grpSpPr>
          <a:xfrm>
            <a:off x="6251688" y="2803937"/>
            <a:ext cx="3664963" cy="1518274"/>
            <a:chOff x="6746988" y="2803937"/>
            <a:chExt cx="3664963" cy="1518274"/>
          </a:xfrm>
        </p:grpSpPr>
        <p:grpSp>
          <p:nvGrpSpPr>
            <p:cNvPr id="75" name="Group 74">
              <a:extLst>
                <a:ext uri="{FF2B5EF4-FFF2-40B4-BE49-F238E27FC236}">
                  <a16:creationId xmlns:a16="http://schemas.microsoft.com/office/drawing/2014/main" id="{68808D86-8860-4A04-9F3C-0F79FB487E2B}"/>
                </a:ext>
              </a:extLst>
            </p:cNvPr>
            <p:cNvGrpSpPr/>
            <p:nvPr/>
          </p:nvGrpSpPr>
          <p:grpSpPr>
            <a:xfrm>
              <a:off x="6746988" y="2803937"/>
              <a:ext cx="3664963" cy="1518274"/>
              <a:chOff x="6746988" y="2460838"/>
              <a:chExt cx="3664963" cy="1518274"/>
            </a:xfrm>
          </p:grpSpPr>
          <p:grpSp>
            <p:nvGrpSpPr>
              <p:cNvPr id="81" name="Group 80">
                <a:extLst>
                  <a:ext uri="{FF2B5EF4-FFF2-40B4-BE49-F238E27FC236}">
                    <a16:creationId xmlns:a16="http://schemas.microsoft.com/office/drawing/2014/main" id="{14B27742-398C-47FA-A5D9-0B31DFD06609}"/>
                  </a:ext>
                </a:extLst>
              </p:cNvPr>
              <p:cNvGrpSpPr/>
              <p:nvPr/>
            </p:nvGrpSpPr>
            <p:grpSpPr>
              <a:xfrm>
                <a:off x="6746988" y="2460838"/>
                <a:ext cx="3664963" cy="1518274"/>
                <a:chOff x="6290979" y="2493693"/>
                <a:chExt cx="3664963" cy="1518274"/>
              </a:xfrm>
            </p:grpSpPr>
            <p:sp>
              <p:nvSpPr>
                <p:cNvPr id="83" name="Rectangle: Rounded Corners 8">
                  <a:extLst>
                    <a:ext uri="{FF2B5EF4-FFF2-40B4-BE49-F238E27FC236}">
                      <a16:creationId xmlns:a16="http://schemas.microsoft.com/office/drawing/2014/main" id="{047D787D-2C20-4E4E-9ACD-5BA7744AD3D0}"/>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11">
                  <a:extLst>
                    <a:ext uri="{FF2B5EF4-FFF2-40B4-BE49-F238E27FC236}">
                      <a16:creationId xmlns:a16="http://schemas.microsoft.com/office/drawing/2014/main" id="{67FB5A4E-CBC3-47B4-9F24-5D97CE0AB04F}"/>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2" name="Picture 81">
                <a:extLst>
                  <a:ext uri="{FF2B5EF4-FFF2-40B4-BE49-F238E27FC236}">
                    <a16:creationId xmlns:a16="http://schemas.microsoft.com/office/drawing/2014/main" id="{A7DE3EB2-51BA-4977-B9BF-FC303134DF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6" name="Rectangle: Rounded Corners 11">
              <a:extLst>
                <a:ext uri="{FF2B5EF4-FFF2-40B4-BE49-F238E27FC236}">
                  <a16:creationId xmlns:a16="http://schemas.microsoft.com/office/drawing/2014/main" id="{D4FEB0F1-48B6-4F0C-9BB5-F44C29292EAF}"/>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7" name="Rectangle: Rounded Corners 11">
              <a:extLst>
                <a:ext uri="{FF2B5EF4-FFF2-40B4-BE49-F238E27FC236}">
                  <a16:creationId xmlns:a16="http://schemas.microsoft.com/office/drawing/2014/main" id="{133C9660-0F4F-4989-A1E1-710620D6F72C}"/>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8" name="Rectangle: Rounded Corners 11">
              <a:extLst>
                <a:ext uri="{FF2B5EF4-FFF2-40B4-BE49-F238E27FC236}">
                  <a16:creationId xmlns:a16="http://schemas.microsoft.com/office/drawing/2014/main" id="{A41F1556-66CF-48DD-BE79-5859CF37FF9D}"/>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9" name="Rectangle: Rounded Corners 11">
              <a:extLst>
                <a:ext uri="{FF2B5EF4-FFF2-40B4-BE49-F238E27FC236}">
                  <a16:creationId xmlns:a16="http://schemas.microsoft.com/office/drawing/2014/main" id="{05C06EB3-4625-4DF4-8576-9A304ECE7B05}"/>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white"/>
                  </a:solidFill>
                  <a:effectLst/>
                  <a:uLnTx/>
                  <a:uFillTx/>
                  <a:latin typeface="Calibri" panose="020F0502020204030204"/>
                  <a:ea typeface="+mn-ea"/>
                  <a:cs typeface="+mn-cs"/>
                </a:rPr>
                <a:t>URS</a:t>
              </a:r>
              <a:endPar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Rounded Corners 11">
              <a:extLst>
                <a:ext uri="{FF2B5EF4-FFF2-40B4-BE49-F238E27FC236}">
                  <a16:creationId xmlns:a16="http://schemas.microsoft.com/office/drawing/2014/main" id="{2D78D967-A656-4232-A71B-9E375D364C84}"/>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5" name="Group 84">
            <a:extLst>
              <a:ext uri="{FF2B5EF4-FFF2-40B4-BE49-F238E27FC236}">
                <a16:creationId xmlns:a16="http://schemas.microsoft.com/office/drawing/2014/main" id="{D0C3006B-6BD8-47E1-A3B3-8DFCE59A1177}"/>
              </a:ext>
            </a:extLst>
          </p:cNvPr>
          <p:cNvGrpSpPr/>
          <p:nvPr/>
        </p:nvGrpSpPr>
        <p:grpSpPr>
          <a:xfrm>
            <a:off x="10336481" y="2125030"/>
            <a:ext cx="775885" cy="3495266"/>
            <a:chOff x="10336481" y="2125030"/>
            <a:chExt cx="775885" cy="3495266"/>
          </a:xfrm>
        </p:grpSpPr>
        <p:sp>
          <p:nvSpPr>
            <p:cNvPr id="86" name="Rectangle: Rounded Corners 1">
              <a:extLst>
                <a:ext uri="{FF2B5EF4-FFF2-40B4-BE49-F238E27FC236}">
                  <a16:creationId xmlns:a16="http://schemas.microsoft.com/office/drawing/2014/main" id="{23A77C45-E07A-4D94-AF47-5E97C49C46FB}"/>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64796EF-9126-4B80-81B4-1D028A81E8E7}"/>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8" name="Picture 2" descr="Image result for D365 Finance &amp; Operations logo">
              <a:extLst>
                <a:ext uri="{FF2B5EF4-FFF2-40B4-BE49-F238E27FC236}">
                  <a16:creationId xmlns:a16="http://schemas.microsoft.com/office/drawing/2014/main" id="{57643F0A-8242-47D2-B147-C92F484268E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9341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7119-CBED-441A-8FBC-A276F5CF6141}"/>
              </a:ext>
            </a:extLst>
          </p:cNvPr>
          <p:cNvSpPr>
            <a:spLocks noGrp="1"/>
          </p:cNvSpPr>
          <p:nvPr>
            <p:ph type="title"/>
          </p:nvPr>
        </p:nvSpPr>
        <p:spPr/>
        <p:txBody>
          <a:bodyPr/>
          <a:lstStyle/>
          <a:p>
            <a:r>
              <a:rPr lang="en-GB" dirty="0"/>
              <a:t>Power Platform – With Dynamics 365</a:t>
            </a:r>
          </a:p>
        </p:txBody>
      </p:sp>
      <p:grpSp>
        <p:nvGrpSpPr>
          <p:cNvPr id="5" name="Group 4">
            <a:extLst>
              <a:ext uri="{FF2B5EF4-FFF2-40B4-BE49-F238E27FC236}">
                <a16:creationId xmlns:a16="http://schemas.microsoft.com/office/drawing/2014/main" id="{D52A0B11-17BA-4DC9-8D75-E217663C925C}"/>
              </a:ext>
            </a:extLst>
          </p:cNvPr>
          <p:cNvGrpSpPr/>
          <p:nvPr/>
        </p:nvGrpSpPr>
        <p:grpSpPr>
          <a:xfrm>
            <a:off x="1960789" y="2127820"/>
            <a:ext cx="8257781" cy="2606511"/>
            <a:chOff x="2010725" y="1327777"/>
            <a:chExt cx="8257781" cy="3034501"/>
          </a:xfrm>
        </p:grpSpPr>
        <p:sp>
          <p:nvSpPr>
            <p:cNvPr id="6" name="Rectangle: Rounded Corners 1">
              <a:extLst>
                <a:ext uri="{FF2B5EF4-FFF2-40B4-BE49-F238E27FC236}">
                  <a16:creationId xmlns:a16="http://schemas.microsoft.com/office/drawing/2014/main" id="{852A600F-5437-4FE6-9F13-C854D5666195}"/>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EEA514-F3B1-4C9C-A8BE-5BC2D6AE80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8" name="Group 7">
            <a:extLst>
              <a:ext uri="{FF2B5EF4-FFF2-40B4-BE49-F238E27FC236}">
                <a16:creationId xmlns:a16="http://schemas.microsoft.com/office/drawing/2014/main" id="{F195D304-9C1F-410A-8536-89B8F9DFD4F7}"/>
              </a:ext>
            </a:extLst>
          </p:cNvPr>
          <p:cNvGrpSpPr/>
          <p:nvPr/>
        </p:nvGrpSpPr>
        <p:grpSpPr>
          <a:xfrm>
            <a:off x="1960791" y="4852372"/>
            <a:ext cx="8257781" cy="777461"/>
            <a:chOff x="412783" y="3721588"/>
            <a:chExt cx="8257781" cy="777461"/>
          </a:xfrm>
        </p:grpSpPr>
        <p:sp>
          <p:nvSpPr>
            <p:cNvPr id="9" name="Rectangle: Rounded Corners 8">
              <a:extLst>
                <a:ext uri="{FF2B5EF4-FFF2-40B4-BE49-F238E27FC236}">
                  <a16:creationId xmlns:a16="http://schemas.microsoft.com/office/drawing/2014/main" id="{044378C1-D1EB-4BFC-9589-551764D73D90}"/>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5C3B4E-3A98-4AA9-A978-B9F670AA2145}"/>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1" name="Rectangle: Rounded Corners 10">
              <a:extLst>
                <a:ext uri="{FF2B5EF4-FFF2-40B4-BE49-F238E27FC236}">
                  <a16:creationId xmlns:a16="http://schemas.microsoft.com/office/drawing/2014/main" id="{E8251F53-AC41-4C25-BD83-4FB1426BC1BE}"/>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2" name="Rectangle: Rounded Corners 11">
              <a:extLst>
                <a:ext uri="{FF2B5EF4-FFF2-40B4-BE49-F238E27FC236}">
                  <a16:creationId xmlns:a16="http://schemas.microsoft.com/office/drawing/2014/main" id="{7B60DB8E-C4AF-42D7-9D81-21B7A7DA6277}"/>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13" name="Rectangle: Rounded Corners 12">
              <a:extLst>
                <a:ext uri="{FF2B5EF4-FFF2-40B4-BE49-F238E27FC236}">
                  <a16:creationId xmlns:a16="http://schemas.microsoft.com/office/drawing/2014/main" id="{EB223313-5F34-466F-92A2-BB6078D3C68B}"/>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4" name="Rectangle: Rounded Corners 13">
              <a:extLst>
                <a:ext uri="{FF2B5EF4-FFF2-40B4-BE49-F238E27FC236}">
                  <a16:creationId xmlns:a16="http://schemas.microsoft.com/office/drawing/2014/main" id="{BEFFAE09-E743-48A7-8C5C-757EDBB18A10}"/>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5" name="Database_EFC7" title="Icon of a cylinder">
              <a:extLst>
                <a:ext uri="{FF2B5EF4-FFF2-40B4-BE49-F238E27FC236}">
                  <a16:creationId xmlns:a16="http://schemas.microsoft.com/office/drawing/2014/main" id="{9F0568E7-82EE-4C8C-B17F-D1A27B7C2E40}"/>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BC94547-DB34-42E3-9FC0-79B3F4C9CB42}"/>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7" name="Rectangle: Rounded Corners 16">
              <a:extLst>
                <a:ext uri="{FF2B5EF4-FFF2-40B4-BE49-F238E27FC236}">
                  <a16:creationId xmlns:a16="http://schemas.microsoft.com/office/drawing/2014/main" id="{C5E4AA48-A237-4E7A-8F42-F056216F3CFA}"/>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8" name="Rectangle: Rounded Corners 42">
              <a:extLst>
                <a:ext uri="{FF2B5EF4-FFF2-40B4-BE49-F238E27FC236}">
                  <a16:creationId xmlns:a16="http://schemas.microsoft.com/office/drawing/2014/main" id="{524FBFF6-390E-42B9-82A2-479471DD8322}"/>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9" name="Group 18">
            <a:extLst>
              <a:ext uri="{FF2B5EF4-FFF2-40B4-BE49-F238E27FC236}">
                <a16:creationId xmlns:a16="http://schemas.microsoft.com/office/drawing/2014/main" id="{B6D1F2AB-78D9-47BB-A351-14A452F791EF}"/>
              </a:ext>
            </a:extLst>
          </p:cNvPr>
          <p:cNvGrpSpPr/>
          <p:nvPr/>
        </p:nvGrpSpPr>
        <p:grpSpPr>
          <a:xfrm>
            <a:off x="2273757" y="2803937"/>
            <a:ext cx="3679857" cy="1518274"/>
            <a:chOff x="2769057" y="2460838"/>
            <a:chExt cx="3679857" cy="1518274"/>
          </a:xfrm>
        </p:grpSpPr>
        <p:grpSp>
          <p:nvGrpSpPr>
            <p:cNvPr id="20" name="Group 19">
              <a:extLst>
                <a:ext uri="{FF2B5EF4-FFF2-40B4-BE49-F238E27FC236}">
                  <a16:creationId xmlns:a16="http://schemas.microsoft.com/office/drawing/2014/main" id="{BC727F80-1EBC-4ACB-A11F-41A7789933A4}"/>
                </a:ext>
              </a:extLst>
            </p:cNvPr>
            <p:cNvGrpSpPr/>
            <p:nvPr/>
          </p:nvGrpSpPr>
          <p:grpSpPr>
            <a:xfrm>
              <a:off x="2783951" y="3247145"/>
              <a:ext cx="3664963" cy="731967"/>
              <a:chOff x="2323133" y="2835351"/>
              <a:chExt cx="3664963" cy="731967"/>
            </a:xfrm>
          </p:grpSpPr>
          <p:grpSp>
            <p:nvGrpSpPr>
              <p:cNvPr id="26" name="Group 25">
                <a:extLst>
                  <a:ext uri="{FF2B5EF4-FFF2-40B4-BE49-F238E27FC236}">
                    <a16:creationId xmlns:a16="http://schemas.microsoft.com/office/drawing/2014/main" id="{FE2D7BC7-53C4-4E89-AFB8-D5CBE810BCB2}"/>
                  </a:ext>
                </a:extLst>
              </p:cNvPr>
              <p:cNvGrpSpPr/>
              <p:nvPr/>
            </p:nvGrpSpPr>
            <p:grpSpPr>
              <a:xfrm>
                <a:off x="2323133" y="2835351"/>
                <a:ext cx="3664963" cy="731967"/>
                <a:chOff x="2313608" y="2806854"/>
                <a:chExt cx="3664963" cy="734620"/>
              </a:xfrm>
            </p:grpSpPr>
            <p:sp>
              <p:nvSpPr>
                <p:cNvPr id="28" name="Rectangle: Rounded Corners 8">
                  <a:extLst>
                    <a:ext uri="{FF2B5EF4-FFF2-40B4-BE49-F238E27FC236}">
                      <a16:creationId xmlns:a16="http://schemas.microsoft.com/office/drawing/2014/main" id="{279C811A-CE3F-4ECF-B4FD-C5B4D50F79A1}"/>
                    </a:ext>
                  </a:extLst>
                </p:cNvPr>
                <p:cNvSpPr/>
                <p:nvPr/>
              </p:nvSpPr>
              <p:spPr>
                <a:xfrm>
                  <a:off x="2313608" y="2806854"/>
                  <a:ext cx="3664963" cy="734620"/>
                </a:xfrm>
                <a:prstGeom prst="roundRect">
                  <a:avLst>
                    <a:gd name="adj" fmla="val 8999"/>
                  </a:avLst>
                </a:prstGeom>
                <a:blipFill dpi="0" rotWithShape="1">
                  <a:blip r:embed="rId3">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Rounded Corners 18">
                  <a:extLst>
                    <a:ext uri="{FF2B5EF4-FFF2-40B4-BE49-F238E27FC236}">
                      <a16:creationId xmlns:a16="http://schemas.microsoft.com/office/drawing/2014/main" id="{F07383A9-3E33-4AF3-9C51-635D69118970}"/>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7" name="Picture 2" descr="Image result for powerapps logo">
                <a:extLst>
                  <a:ext uri="{FF2B5EF4-FFF2-40B4-BE49-F238E27FC236}">
                    <a16:creationId xmlns:a16="http://schemas.microsoft.com/office/drawing/2014/main" id="{6F070935-BC1A-4D5C-8FDC-27B086944A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13EBFBB-4F09-4C4C-8E94-259EB4AAE075}"/>
                </a:ext>
              </a:extLst>
            </p:cNvPr>
            <p:cNvGrpSpPr/>
            <p:nvPr/>
          </p:nvGrpSpPr>
          <p:grpSpPr>
            <a:xfrm>
              <a:off x="2769057" y="2460838"/>
              <a:ext cx="3664963" cy="687706"/>
              <a:chOff x="2333218" y="3677398"/>
              <a:chExt cx="3664963" cy="687706"/>
            </a:xfrm>
          </p:grpSpPr>
          <p:grpSp>
            <p:nvGrpSpPr>
              <p:cNvPr id="22" name="Group 21">
                <a:extLst>
                  <a:ext uri="{FF2B5EF4-FFF2-40B4-BE49-F238E27FC236}">
                    <a16:creationId xmlns:a16="http://schemas.microsoft.com/office/drawing/2014/main" id="{6F6BC67F-A229-4BB3-B0E7-9D72E7AD558D}"/>
                  </a:ext>
                </a:extLst>
              </p:cNvPr>
              <p:cNvGrpSpPr/>
              <p:nvPr/>
            </p:nvGrpSpPr>
            <p:grpSpPr>
              <a:xfrm>
                <a:off x="2333218" y="3677398"/>
                <a:ext cx="3664963" cy="687706"/>
                <a:chOff x="2313608" y="2835726"/>
                <a:chExt cx="3664963" cy="705748"/>
              </a:xfrm>
            </p:grpSpPr>
            <p:sp>
              <p:nvSpPr>
                <p:cNvPr id="24" name="Rectangle: Rounded Corners 23">
                  <a:extLst>
                    <a:ext uri="{FF2B5EF4-FFF2-40B4-BE49-F238E27FC236}">
                      <a16:creationId xmlns:a16="http://schemas.microsoft.com/office/drawing/2014/main" id="{4FBA4DF6-C9B8-4308-AB59-1DABFACF2368}"/>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72A9FB65-1930-433E-AFE2-C06AC9A3688C}"/>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3" name="Picture 2" descr="Image result for powerapps logo">
                <a:extLst>
                  <a:ext uri="{FF2B5EF4-FFF2-40B4-BE49-F238E27FC236}">
                    <a16:creationId xmlns:a16="http://schemas.microsoft.com/office/drawing/2014/main" id="{7FB82DE5-D981-416A-8E84-A894421D07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DE477309-3720-4361-A523-A633836E27B7}"/>
              </a:ext>
            </a:extLst>
          </p:cNvPr>
          <p:cNvGrpSpPr/>
          <p:nvPr/>
        </p:nvGrpSpPr>
        <p:grpSpPr>
          <a:xfrm>
            <a:off x="11267653" y="2125030"/>
            <a:ext cx="775871" cy="3495266"/>
            <a:chOff x="10867067" y="1800772"/>
            <a:chExt cx="775871" cy="3495266"/>
          </a:xfrm>
        </p:grpSpPr>
        <p:sp>
          <p:nvSpPr>
            <p:cNvPr id="31" name="Rectangle: Rounded Corners 1">
              <a:extLst>
                <a:ext uri="{FF2B5EF4-FFF2-40B4-BE49-F238E27FC236}">
                  <a16:creationId xmlns:a16="http://schemas.microsoft.com/office/drawing/2014/main" id="{5963285A-5BA5-4C95-B4A4-16198D942EF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4">
              <a:extLst>
                <a:ext uri="{FF2B5EF4-FFF2-40B4-BE49-F238E27FC236}">
                  <a16:creationId xmlns:a16="http://schemas.microsoft.com/office/drawing/2014/main" id="{CCEDEBFA-57BB-45BC-893E-17C4C8AB3AC4}"/>
                </a:ext>
              </a:extLst>
            </p:cNvPr>
            <p:cNvGrpSpPr>
              <a:grpSpLocks noChangeAspect="1"/>
            </p:cNvGrpSpPr>
            <p:nvPr/>
          </p:nvGrpSpPr>
          <p:grpSpPr bwMode="auto">
            <a:xfrm>
              <a:off x="10950983" y="1869466"/>
              <a:ext cx="581038" cy="458544"/>
              <a:chOff x="2792" y="3887"/>
              <a:chExt cx="305" cy="231"/>
            </a:xfrm>
            <a:solidFill>
              <a:srgbClr val="FFC000"/>
            </a:solidFill>
          </p:grpSpPr>
          <p:sp>
            <p:nvSpPr>
              <p:cNvPr id="34" name="Freeform 5">
                <a:extLst>
                  <a:ext uri="{FF2B5EF4-FFF2-40B4-BE49-F238E27FC236}">
                    <a16:creationId xmlns:a16="http://schemas.microsoft.com/office/drawing/2014/main" id="{8A736349-F1B7-4169-B6C9-D1E6AD1DF912}"/>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087F0DDB-4CB5-42CD-82BC-31E2C29E9AA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C7BD2412-D450-48D5-B698-7BA22837FEF8}"/>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283114B-D7E5-4A3A-82F5-8E20C257CF6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2074A089-7292-4E20-ACCA-072DB0D6C6B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BD497B9C-5E68-4AF5-B90A-AC5DD809DCF5}"/>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9" name="Group 38">
            <a:extLst>
              <a:ext uri="{FF2B5EF4-FFF2-40B4-BE49-F238E27FC236}">
                <a16:creationId xmlns:a16="http://schemas.microsoft.com/office/drawing/2014/main" id="{E3E38A94-4000-4D20-9ADB-ABE43AAF4EBE}"/>
              </a:ext>
            </a:extLst>
          </p:cNvPr>
          <p:cNvGrpSpPr/>
          <p:nvPr/>
        </p:nvGrpSpPr>
        <p:grpSpPr>
          <a:xfrm>
            <a:off x="104306" y="5639137"/>
            <a:ext cx="11939216" cy="958215"/>
            <a:chOff x="104306" y="5639137"/>
            <a:chExt cx="11939216" cy="958215"/>
          </a:xfrm>
        </p:grpSpPr>
        <p:sp>
          <p:nvSpPr>
            <p:cNvPr id="40" name="Rectangle: Rounded Corners 1">
              <a:extLst>
                <a:ext uri="{FF2B5EF4-FFF2-40B4-BE49-F238E27FC236}">
                  <a16:creationId xmlns:a16="http://schemas.microsoft.com/office/drawing/2014/main" id="{49812B98-44E3-4FAD-8974-204D843C43C1}"/>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6" descr="Image result for microsoft Azure Logo">
              <a:extLst>
                <a:ext uri="{FF2B5EF4-FFF2-40B4-BE49-F238E27FC236}">
                  <a16:creationId xmlns:a16="http://schemas.microsoft.com/office/drawing/2014/main" id="{B460AB9C-6541-4CF2-BD46-B6C6E9D54C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5D85F57-6D80-4766-8775-35255F6515D6}"/>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3" name="Picture 42">
              <a:extLst>
                <a:ext uri="{FF2B5EF4-FFF2-40B4-BE49-F238E27FC236}">
                  <a16:creationId xmlns:a16="http://schemas.microsoft.com/office/drawing/2014/main" id="{B6AAE3E5-7510-4315-A5D9-897F8F388723}"/>
                </a:ext>
              </a:extLst>
            </p:cNvPr>
            <p:cNvPicPr>
              <a:picLocks noChangeAspect="1"/>
            </p:cNvPicPr>
            <p:nvPr/>
          </p:nvPicPr>
          <p:blipFill>
            <a:blip r:embed="rId6"/>
            <a:stretch>
              <a:fillRect/>
            </a:stretch>
          </p:blipFill>
          <p:spPr>
            <a:xfrm>
              <a:off x="11411708" y="5822144"/>
              <a:ext cx="576000" cy="576000"/>
            </a:xfrm>
            <a:prstGeom prst="rect">
              <a:avLst/>
            </a:prstGeom>
          </p:spPr>
        </p:pic>
        <p:pic>
          <p:nvPicPr>
            <p:cNvPr id="44" name="Picture 43">
              <a:extLst>
                <a:ext uri="{FF2B5EF4-FFF2-40B4-BE49-F238E27FC236}">
                  <a16:creationId xmlns:a16="http://schemas.microsoft.com/office/drawing/2014/main" id="{AB2DFB7A-B432-4A8C-A8AA-68106E90965B}"/>
                </a:ext>
              </a:extLst>
            </p:cNvPr>
            <p:cNvPicPr>
              <a:picLocks noChangeAspect="1"/>
            </p:cNvPicPr>
            <p:nvPr/>
          </p:nvPicPr>
          <p:blipFill>
            <a:blip r:embed="rId7"/>
            <a:stretch>
              <a:fillRect/>
            </a:stretch>
          </p:blipFill>
          <p:spPr>
            <a:xfrm>
              <a:off x="10843672" y="5856271"/>
              <a:ext cx="504000" cy="504000"/>
            </a:xfrm>
            <a:prstGeom prst="rect">
              <a:avLst/>
            </a:prstGeom>
          </p:spPr>
        </p:pic>
        <p:pic>
          <p:nvPicPr>
            <p:cNvPr id="45" name="Picture 44">
              <a:extLst>
                <a:ext uri="{FF2B5EF4-FFF2-40B4-BE49-F238E27FC236}">
                  <a16:creationId xmlns:a16="http://schemas.microsoft.com/office/drawing/2014/main" id="{7A0B7AA1-1DFA-4C39-B257-2A5AC9D74AF3}"/>
                </a:ext>
              </a:extLst>
            </p:cNvPr>
            <p:cNvPicPr>
              <a:picLocks noChangeAspect="1"/>
            </p:cNvPicPr>
            <p:nvPr/>
          </p:nvPicPr>
          <p:blipFill>
            <a:blip r:embed="rId8"/>
            <a:stretch>
              <a:fillRect/>
            </a:stretch>
          </p:blipFill>
          <p:spPr>
            <a:xfrm>
              <a:off x="10266062" y="5846697"/>
              <a:ext cx="513574" cy="513574"/>
            </a:xfrm>
            <a:prstGeom prst="rect">
              <a:avLst/>
            </a:prstGeom>
          </p:spPr>
        </p:pic>
        <p:pic>
          <p:nvPicPr>
            <p:cNvPr id="46" name="Picture 4" descr="Related image">
              <a:extLst>
                <a:ext uri="{FF2B5EF4-FFF2-40B4-BE49-F238E27FC236}">
                  <a16:creationId xmlns:a16="http://schemas.microsoft.com/office/drawing/2014/main" id="{6CF7531D-1F4A-4690-B17D-AE0624E655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32ADC8-1AC6-420C-95BE-67D6BD05BAC0}"/>
              </a:ext>
            </a:extLst>
          </p:cNvPr>
          <p:cNvGrpSpPr/>
          <p:nvPr/>
        </p:nvGrpSpPr>
        <p:grpSpPr>
          <a:xfrm>
            <a:off x="113128" y="2078132"/>
            <a:ext cx="779968" cy="3503079"/>
            <a:chOff x="1514629" y="1783656"/>
            <a:chExt cx="779968" cy="3503079"/>
          </a:xfrm>
        </p:grpSpPr>
        <p:sp>
          <p:nvSpPr>
            <p:cNvPr id="48" name="Rectangle: Rounded Corners 1">
              <a:extLst>
                <a:ext uri="{FF2B5EF4-FFF2-40B4-BE49-F238E27FC236}">
                  <a16:creationId xmlns:a16="http://schemas.microsoft.com/office/drawing/2014/main" id="{0659F703-FA12-44E9-A813-C2A7D355FBC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6" descr="Image result for SharePoint logo">
              <a:extLst>
                <a:ext uri="{FF2B5EF4-FFF2-40B4-BE49-F238E27FC236}">
                  <a16:creationId xmlns:a16="http://schemas.microsoft.com/office/drawing/2014/main" id="{7E54DB68-26B8-4E99-BC45-46175A6D16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0FA9DCB-E46B-43C7-80C0-9F67896FF1F6}"/>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51" name="Group 50">
            <a:extLst>
              <a:ext uri="{FF2B5EF4-FFF2-40B4-BE49-F238E27FC236}">
                <a16:creationId xmlns:a16="http://schemas.microsoft.com/office/drawing/2014/main" id="{43D40728-8229-42FC-AC95-2BC372BF85AC}"/>
              </a:ext>
            </a:extLst>
          </p:cNvPr>
          <p:cNvGrpSpPr/>
          <p:nvPr/>
        </p:nvGrpSpPr>
        <p:grpSpPr>
          <a:xfrm>
            <a:off x="1018723" y="2047762"/>
            <a:ext cx="806808" cy="3581838"/>
            <a:chOff x="599606" y="1704896"/>
            <a:chExt cx="806808" cy="3581838"/>
          </a:xfrm>
        </p:grpSpPr>
        <p:sp>
          <p:nvSpPr>
            <p:cNvPr id="52" name="Rectangle: Rounded Corners 1">
              <a:extLst>
                <a:ext uri="{FF2B5EF4-FFF2-40B4-BE49-F238E27FC236}">
                  <a16:creationId xmlns:a16="http://schemas.microsoft.com/office/drawing/2014/main" id="{97CD0487-23F0-466D-B608-7E60ACD5E617}"/>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68000656-9FCF-4776-B36C-C1415A1C6C8F}"/>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4" name="Picture 2" descr="Image result for Microsoft Flow logo">
              <a:extLst>
                <a:ext uri="{FF2B5EF4-FFF2-40B4-BE49-F238E27FC236}">
                  <a16:creationId xmlns:a16="http://schemas.microsoft.com/office/drawing/2014/main" id="{76CB6C44-EB10-4B52-9CC7-03170EF734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A18C54B-0127-4989-AE82-508692235EC2}"/>
              </a:ext>
            </a:extLst>
          </p:cNvPr>
          <p:cNvGrpSpPr/>
          <p:nvPr/>
        </p:nvGrpSpPr>
        <p:grpSpPr>
          <a:xfrm>
            <a:off x="2240524" y="2127820"/>
            <a:ext cx="7680363" cy="610433"/>
            <a:chOff x="2735824" y="2127820"/>
            <a:chExt cx="7680363" cy="610433"/>
          </a:xfrm>
        </p:grpSpPr>
        <p:grpSp>
          <p:nvGrpSpPr>
            <p:cNvPr id="56" name="Group 55">
              <a:extLst>
                <a:ext uri="{FF2B5EF4-FFF2-40B4-BE49-F238E27FC236}">
                  <a16:creationId xmlns:a16="http://schemas.microsoft.com/office/drawing/2014/main" id="{4AE2A344-7829-43E8-A1CA-58BF09E53120}"/>
                </a:ext>
              </a:extLst>
            </p:cNvPr>
            <p:cNvGrpSpPr/>
            <p:nvPr/>
          </p:nvGrpSpPr>
          <p:grpSpPr>
            <a:xfrm>
              <a:off x="2735824" y="2441837"/>
              <a:ext cx="7680363" cy="296416"/>
              <a:chOff x="2299985" y="2473252"/>
              <a:chExt cx="7680363" cy="296416"/>
            </a:xfrm>
          </p:grpSpPr>
          <p:grpSp>
            <p:nvGrpSpPr>
              <p:cNvPr id="59" name="Group 58">
                <a:extLst>
                  <a:ext uri="{FF2B5EF4-FFF2-40B4-BE49-F238E27FC236}">
                    <a16:creationId xmlns:a16="http://schemas.microsoft.com/office/drawing/2014/main" id="{71342D79-7753-4ECF-BCF8-45E5EC18DBC9}"/>
                  </a:ext>
                </a:extLst>
              </p:cNvPr>
              <p:cNvGrpSpPr/>
              <p:nvPr/>
            </p:nvGrpSpPr>
            <p:grpSpPr>
              <a:xfrm>
                <a:off x="6021754" y="2473252"/>
                <a:ext cx="288032" cy="288032"/>
                <a:chOff x="2268806" y="692696"/>
                <a:chExt cx="288032" cy="288032"/>
              </a:xfrm>
            </p:grpSpPr>
            <p:sp>
              <p:nvSpPr>
                <p:cNvPr id="68" name="Oval 67">
                  <a:extLst>
                    <a:ext uri="{FF2B5EF4-FFF2-40B4-BE49-F238E27FC236}">
                      <a16:creationId xmlns:a16="http://schemas.microsoft.com/office/drawing/2014/main" id="{B9074212-0852-4386-894D-F198967A780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9" name="Oval 68">
                  <a:extLst>
                    <a:ext uri="{FF2B5EF4-FFF2-40B4-BE49-F238E27FC236}">
                      <a16:creationId xmlns:a16="http://schemas.microsoft.com/office/drawing/2014/main" id="{7B737F25-B79E-4F3E-B3B4-9747902E663A}"/>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60" name="Group 59">
                <a:extLst>
                  <a:ext uri="{FF2B5EF4-FFF2-40B4-BE49-F238E27FC236}">
                    <a16:creationId xmlns:a16="http://schemas.microsoft.com/office/drawing/2014/main" id="{9770692E-33E5-487A-82B6-C733378A6383}"/>
                  </a:ext>
                </a:extLst>
              </p:cNvPr>
              <p:cNvGrpSpPr/>
              <p:nvPr/>
            </p:nvGrpSpPr>
            <p:grpSpPr>
              <a:xfrm>
                <a:off x="2299985" y="2473252"/>
                <a:ext cx="288032" cy="288032"/>
                <a:chOff x="2268806" y="692696"/>
                <a:chExt cx="288032" cy="288032"/>
              </a:xfrm>
            </p:grpSpPr>
            <p:sp>
              <p:nvSpPr>
                <p:cNvPr id="66" name="Oval 65">
                  <a:extLst>
                    <a:ext uri="{FF2B5EF4-FFF2-40B4-BE49-F238E27FC236}">
                      <a16:creationId xmlns:a16="http://schemas.microsoft.com/office/drawing/2014/main" id="{E58D51BA-E19A-46E2-A78A-C8A524215673}"/>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72BCCFB9-F2C3-4E3C-AC23-1D1C2ADBD19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999949C6-BD14-49DF-912D-EA6344BDAF33}"/>
                  </a:ext>
                </a:extLst>
              </p:cNvPr>
              <p:cNvCxnSpPr>
                <a:endCxn id="68"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2" name="Group 61">
                <a:extLst>
                  <a:ext uri="{FF2B5EF4-FFF2-40B4-BE49-F238E27FC236}">
                    <a16:creationId xmlns:a16="http://schemas.microsoft.com/office/drawing/2014/main" id="{097ACAA6-D890-4DA1-9999-3BA264C02A11}"/>
                  </a:ext>
                </a:extLst>
              </p:cNvPr>
              <p:cNvGrpSpPr/>
              <p:nvPr/>
            </p:nvGrpSpPr>
            <p:grpSpPr>
              <a:xfrm>
                <a:off x="9692316" y="2481636"/>
                <a:ext cx="288032" cy="288032"/>
                <a:chOff x="2268806" y="692696"/>
                <a:chExt cx="288032" cy="288032"/>
              </a:xfrm>
            </p:grpSpPr>
            <p:sp>
              <p:nvSpPr>
                <p:cNvPr id="64" name="Oval 63">
                  <a:extLst>
                    <a:ext uri="{FF2B5EF4-FFF2-40B4-BE49-F238E27FC236}">
                      <a16:creationId xmlns:a16="http://schemas.microsoft.com/office/drawing/2014/main" id="{D5F6BD5E-6B78-49FE-8071-5E3FF746CDF7}"/>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DF207B4A-303C-493D-A3C8-29DBD74A5DE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3" name="Straight Connector 62">
                <a:extLst>
                  <a:ext uri="{FF2B5EF4-FFF2-40B4-BE49-F238E27FC236}">
                    <a16:creationId xmlns:a16="http://schemas.microsoft.com/office/drawing/2014/main" id="{BA997A01-7AB5-4FD4-A641-9727F1CB8FB2}"/>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7" name="TextBox 56">
              <a:extLst>
                <a:ext uri="{FF2B5EF4-FFF2-40B4-BE49-F238E27FC236}">
                  <a16:creationId xmlns:a16="http://schemas.microsoft.com/office/drawing/2014/main" id="{39FE5C1D-B9FC-4DC9-A910-47388AEC04C4}"/>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8" name="TextBox 57">
              <a:extLst>
                <a:ext uri="{FF2B5EF4-FFF2-40B4-BE49-F238E27FC236}">
                  <a16:creationId xmlns:a16="http://schemas.microsoft.com/office/drawing/2014/main" id="{94A75D2E-AA7B-43FB-875B-6F06B1168E69}"/>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70" name="Group 69">
            <a:extLst>
              <a:ext uri="{FF2B5EF4-FFF2-40B4-BE49-F238E27FC236}">
                <a16:creationId xmlns:a16="http://schemas.microsoft.com/office/drawing/2014/main" id="{7F6AFF6D-B650-4760-819B-806D2BE86265}"/>
              </a:ext>
            </a:extLst>
          </p:cNvPr>
          <p:cNvGrpSpPr/>
          <p:nvPr/>
        </p:nvGrpSpPr>
        <p:grpSpPr>
          <a:xfrm>
            <a:off x="103318" y="1220455"/>
            <a:ext cx="11940204" cy="751486"/>
            <a:chOff x="103318" y="1220455"/>
            <a:chExt cx="11940204" cy="751486"/>
          </a:xfrm>
        </p:grpSpPr>
        <p:sp>
          <p:nvSpPr>
            <p:cNvPr id="71" name="Rectangle: Rounded Corners 1">
              <a:extLst>
                <a:ext uri="{FF2B5EF4-FFF2-40B4-BE49-F238E27FC236}">
                  <a16:creationId xmlns:a16="http://schemas.microsoft.com/office/drawing/2014/main" id="{7FE96E08-A3BF-4216-ABA3-4908D2A1BC30}"/>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2" descr="Image result for microsoft office logo">
              <a:extLst>
                <a:ext uri="{FF2B5EF4-FFF2-40B4-BE49-F238E27FC236}">
                  <a16:creationId xmlns:a16="http://schemas.microsoft.com/office/drawing/2014/main" id="{2052FD91-07FB-4FB0-905D-ED35A4AE478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A9B8CC5-CBC0-4DE8-BF84-4AD4E13521E0}"/>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4" name="Group 73">
            <a:extLst>
              <a:ext uri="{FF2B5EF4-FFF2-40B4-BE49-F238E27FC236}">
                <a16:creationId xmlns:a16="http://schemas.microsoft.com/office/drawing/2014/main" id="{E608CA44-07C4-41F8-A902-B919CD407BD4}"/>
              </a:ext>
            </a:extLst>
          </p:cNvPr>
          <p:cNvGrpSpPr/>
          <p:nvPr/>
        </p:nvGrpSpPr>
        <p:grpSpPr>
          <a:xfrm>
            <a:off x="6251688" y="2803937"/>
            <a:ext cx="3664963" cy="1518274"/>
            <a:chOff x="6746988" y="2803937"/>
            <a:chExt cx="3664963" cy="1518274"/>
          </a:xfrm>
        </p:grpSpPr>
        <p:grpSp>
          <p:nvGrpSpPr>
            <p:cNvPr id="75" name="Group 74">
              <a:extLst>
                <a:ext uri="{FF2B5EF4-FFF2-40B4-BE49-F238E27FC236}">
                  <a16:creationId xmlns:a16="http://schemas.microsoft.com/office/drawing/2014/main" id="{68808D86-8860-4A04-9F3C-0F79FB487E2B}"/>
                </a:ext>
              </a:extLst>
            </p:cNvPr>
            <p:cNvGrpSpPr/>
            <p:nvPr/>
          </p:nvGrpSpPr>
          <p:grpSpPr>
            <a:xfrm>
              <a:off x="6746988" y="2803937"/>
              <a:ext cx="3664963" cy="1518274"/>
              <a:chOff x="6746988" y="2460838"/>
              <a:chExt cx="3664963" cy="1518274"/>
            </a:xfrm>
          </p:grpSpPr>
          <p:grpSp>
            <p:nvGrpSpPr>
              <p:cNvPr id="81" name="Group 80">
                <a:extLst>
                  <a:ext uri="{FF2B5EF4-FFF2-40B4-BE49-F238E27FC236}">
                    <a16:creationId xmlns:a16="http://schemas.microsoft.com/office/drawing/2014/main" id="{14B27742-398C-47FA-A5D9-0B31DFD06609}"/>
                  </a:ext>
                </a:extLst>
              </p:cNvPr>
              <p:cNvGrpSpPr/>
              <p:nvPr/>
            </p:nvGrpSpPr>
            <p:grpSpPr>
              <a:xfrm>
                <a:off x="6746988" y="2460838"/>
                <a:ext cx="3664963" cy="1518274"/>
                <a:chOff x="6290979" y="2493693"/>
                <a:chExt cx="3664963" cy="1518274"/>
              </a:xfrm>
            </p:grpSpPr>
            <p:sp>
              <p:nvSpPr>
                <p:cNvPr id="83" name="Rectangle: Rounded Corners 8">
                  <a:extLst>
                    <a:ext uri="{FF2B5EF4-FFF2-40B4-BE49-F238E27FC236}">
                      <a16:creationId xmlns:a16="http://schemas.microsoft.com/office/drawing/2014/main" id="{047D787D-2C20-4E4E-9ACD-5BA7744AD3D0}"/>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11">
                  <a:extLst>
                    <a:ext uri="{FF2B5EF4-FFF2-40B4-BE49-F238E27FC236}">
                      <a16:creationId xmlns:a16="http://schemas.microsoft.com/office/drawing/2014/main" id="{67FB5A4E-CBC3-47B4-9F24-5D97CE0AB04F}"/>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2" name="Picture 81">
                <a:extLst>
                  <a:ext uri="{FF2B5EF4-FFF2-40B4-BE49-F238E27FC236}">
                    <a16:creationId xmlns:a16="http://schemas.microsoft.com/office/drawing/2014/main" id="{A7DE3EB2-51BA-4977-B9BF-FC303134DF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6" name="Rectangle: Rounded Corners 11">
              <a:extLst>
                <a:ext uri="{FF2B5EF4-FFF2-40B4-BE49-F238E27FC236}">
                  <a16:creationId xmlns:a16="http://schemas.microsoft.com/office/drawing/2014/main" id="{D4FEB0F1-48B6-4F0C-9BB5-F44C29292EAF}"/>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7" name="Rectangle: Rounded Corners 11">
              <a:extLst>
                <a:ext uri="{FF2B5EF4-FFF2-40B4-BE49-F238E27FC236}">
                  <a16:creationId xmlns:a16="http://schemas.microsoft.com/office/drawing/2014/main" id="{133C9660-0F4F-4989-A1E1-710620D6F72C}"/>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8" name="Rectangle: Rounded Corners 11">
              <a:extLst>
                <a:ext uri="{FF2B5EF4-FFF2-40B4-BE49-F238E27FC236}">
                  <a16:creationId xmlns:a16="http://schemas.microsoft.com/office/drawing/2014/main" id="{A41F1556-66CF-48DD-BE79-5859CF37FF9D}"/>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9" name="Rectangle: Rounded Corners 11">
              <a:extLst>
                <a:ext uri="{FF2B5EF4-FFF2-40B4-BE49-F238E27FC236}">
                  <a16:creationId xmlns:a16="http://schemas.microsoft.com/office/drawing/2014/main" id="{05C06EB3-4625-4DF4-8576-9A304ECE7B05}"/>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80" name="Rectangle: Rounded Corners 11">
              <a:extLst>
                <a:ext uri="{FF2B5EF4-FFF2-40B4-BE49-F238E27FC236}">
                  <a16:creationId xmlns:a16="http://schemas.microsoft.com/office/drawing/2014/main" id="{2D78D967-A656-4232-A71B-9E375D364C84}"/>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5" name="Group 84">
            <a:extLst>
              <a:ext uri="{FF2B5EF4-FFF2-40B4-BE49-F238E27FC236}">
                <a16:creationId xmlns:a16="http://schemas.microsoft.com/office/drawing/2014/main" id="{D0C3006B-6BD8-47E1-A3B3-8DFCE59A1177}"/>
              </a:ext>
            </a:extLst>
          </p:cNvPr>
          <p:cNvGrpSpPr/>
          <p:nvPr/>
        </p:nvGrpSpPr>
        <p:grpSpPr>
          <a:xfrm>
            <a:off x="10336481" y="2125030"/>
            <a:ext cx="775885" cy="3495266"/>
            <a:chOff x="10336481" y="2125030"/>
            <a:chExt cx="775885" cy="3495266"/>
          </a:xfrm>
        </p:grpSpPr>
        <p:sp>
          <p:nvSpPr>
            <p:cNvPr id="86" name="Rectangle: Rounded Corners 1">
              <a:extLst>
                <a:ext uri="{FF2B5EF4-FFF2-40B4-BE49-F238E27FC236}">
                  <a16:creationId xmlns:a16="http://schemas.microsoft.com/office/drawing/2014/main" id="{23A77C45-E07A-4D94-AF47-5E97C49C46FB}"/>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64796EF-9126-4B80-81B4-1D028A81E8E7}"/>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8" name="Picture 2" descr="Image result for D365 Finance &amp; Operations logo">
              <a:extLst>
                <a:ext uri="{FF2B5EF4-FFF2-40B4-BE49-F238E27FC236}">
                  <a16:creationId xmlns:a16="http://schemas.microsoft.com/office/drawing/2014/main" id="{57643F0A-8242-47D2-B147-C92F484268E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rrow: Down 2">
            <a:extLst>
              <a:ext uri="{FF2B5EF4-FFF2-40B4-BE49-F238E27FC236}">
                <a16:creationId xmlns:a16="http://schemas.microsoft.com/office/drawing/2014/main" id="{1305CE1A-13E1-4E3F-8B73-AE6EA01AD130}"/>
              </a:ext>
            </a:extLst>
          </p:cNvPr>
          <p:cNvSpPr/>
          <p:nvPr/>
        </p:nvSpPr>
        <p:spPr>
          <a:xfrm>
            <a:off x="7390049" y="2623057"/>
            <a:ext cx="1065998" cy="28919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egoe UI" panose="020B0502040204020203" pitchFamily="34" charset="0"/>
              <a:cs typeface="Segoe UI" panose="020B0502040204020203" pitchFamily="34" charset="0"/>
            </a:endParaRPr>
          </a:p>
        </p:txBody>
      </p:sp>
      <p:sp>
        <p:nvSpPr>
          <p:cNvPr id="89" name="Arrow: Down 88">
            <a:extLst>
              <a:ext uri="{FF2B5EF4-FFF2-40B4-BE49-F238E27FC236}">
                <a16:creationId xmlns:a16="http://schemas.microsoft.com/office/drawing/2014/main" id="{28C17969-B32A-49E1-A2EA-F76CB1DDC4EE}"/>
              </a:ext>
            </a:extLst>
          </p:cNvPr>
          <p:cNvSpPr/>
          <p:nvPr/>
        </p:nvSpPr>
        <p:spPr>
          <a:xfrm rot="10800000">
            <a:off x="3678944" y="2623056"/>
            <a:ext cx="1065998" cy="35797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1559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heel(1)">
                                      <p:cBhvr>
                                        <p:cTn id="12"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6915" y="421488"/>
            <a:ext cx="7393936" cy="66740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22225" y="2109759"/>
            <a:ext cx="4711275" cy="417564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5305552" y="1948688"/>
            <a:ext cx="1583267" cy="1043093"/>
            <a:chOff x="3979164" y="1461516"/>
            <a:chExt cx="1187450" cy="782320"/>
          </a:xfrm>
        </p:grpSpPr>
        <p:sp>
          <p:nvSpPr>
            <p:cNvPr id="5" name="object 5"/>
            <p:cNvSpPr/>
            <p:nvPr/>
          </p:nvSpPr>
          <p:spPr>
            <a:xfrm>
              <a:off x="3992118" y="1474470"/>
              <a:ext cx="1161415" cy="756285"/>
            </a:xfrm>
            <a:custGeom>
              <a:avLst/>
              <a:gdLst/>
              <a:ahLst/>
              <a:cxnLst/>
              <a:rect l="l" t="t" r="r" b="b"/>
              <a:pathLst>
                <a:path w="1161414" h="756285">
                  <a:moveTo>
                    <a:pt x="1035304" y="0"/>
                  </a:moveTo>
                  <a:lnTo>
                    <a:pt x="125984" y="0"/>
                  </a:lnTo>
                  <a:lnTo>
                    <a:pt x="76943" y="9899"/>
                  </a:lnTo>
                  <a:lnTo>
                    <a:pt x="36898" y="36898"/>
                  </a:lnTo>
                  <a:lnTo>
                    <a:pt x="9899" y="76943"/>
                  </a:lnTo>
                  <a:lnTo>
                    <a:pt x="0" y="125984"/>
                  </a:lnTo>
                  <a:lnTo>
                    <a:pt x="0" y="755904"/>
                  </a:lnTo>
                  <a:lnTo>
                    <a:pt x="1161288" y="755904"/>
                  </a:lnTo>
                  <a:lnTo>
                    <a:pt x="1161288" y="125984"/>
                  </a:lnTo>
                  <a:lnTo>
                    <a:pt x="1151386" y="76943"/>
                  </a:lnTo>
                  <a:lnTo>
                    <a:pt x="1124384" y="36898"/>
                  </a:lnTo>
                  <a:lnTo>
                    <a:pt x="1084339" y="9899"/>
                  </a:lnTo>
                  <a:lnTo>
                    <a:pt x="1035304" y="0"/>
                  </a:lnTo>
                  <a:close/>
                </a:path>
              </a:pathLst>
            </a:custGeom>
            <a:solidFill>
              <a:srgbClr val="151515"/>
            </a:solid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992118" y="1474470"/>
              <a:ext cx="1161415" cy="756285"/>
            </a:xfrm>
            <a:custGeom>
              <a:avLst/>
              <a:gdLst/>
              <a:ahLst/>
              <a:cxnLst/>
              <a:rect l="l" t="t" r="r" b="b"/>
              <a:pathLst>
                <a:path w="1161414" h="756285">
                  <a:moveTo>
                    <a:pt x="125984" y="0"/>
                  </a:moveTo>
                  <a:lnTo>
                    <a:pt x="1035304" y="0"/>
                  </a:lnTo>
                  <a:lnTo>
                    <a:pt x="1084339" y="9899"/>
                  </a:lnTo>
                  <a:lnTo>
                    <a:pt x="1124384" y="36898"/>
                  </a:lnTo>
                  <a:lnTo>
                    <a:pt x="1151386" y="76943"/>
                  </a:lnTo>
                  <a:lnTo>
                    <a:pt x="1161288" y="125984"/>
                  </a:lnTo>
                  <a:lnTo>
                    <a:pt x="1161288" y="755904"/>
                  </a:lnTo>
                  <a:lnTo>
                    <a:pt x="0" y="755904"/>
                  </a:lnTo>
                  <a:lnTo>
                    <a:pt x="0" y="125984"/>
                  </a:lnTo>
                  <a:lnTo>
                    <a:pt x="9899" y="76943"/>
                  </a:lnTo>
                  <a:lnTo>
                    <a:pt x="36898" y="36898"/>
                  </a:lnTo>
                  <a:lnTo>
                    <a:pt x="76943" y="9899"/>
                  </a:lnTo>
                  <a:lnTo>
                    <a:pt x="125984" y="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sp>
        <p:nvSpPr>
          <p:cNvPr id="7" name="object 7"/>
          <p:cNvSpPr txBox="1"/>
          <p:nvPr/>
        </p:nvSpPr>
        <p:spPr>
          <a:xfrm>
            <a:off x="5563734" y="2070540"/>
            <a:ext cx="1063413" cy="817126"/>
          </a:xfrm>
          <a:prstGeom prst="rect">
            <a:avLst/>
          </a:prstGeom>
        </p:spPr>
        <p:txBody>
          <a:bodyPr vert="horz" wrap="square" lIns="0" tIns="16933" rIns="0" bIns="0" rtlCol="0">
            <a:spAutoFit/>
          </a:bodyPr>
          <a:lstStyle/>
          <a:p>
            <a:pPr marL="16933" marR="6773" algn="ctr" defTabSz="1219170">
              <a:lnSpc>
                <a:spcPct val="99600"/>
              </a:lnSpc>
              <a:spcBef>
                <a:spcPts val="133"/>
              </a:spcBef>
            </a:pPr>
            <a:r>
              <a:rPr sz="1733" spc="-267" dirty="0">
                <a:solidFill>
                  <a:srgbClr val="FFFFFF"/>
                </a:solidFill>
                <a:latin typeface="Arial Black"/>
                <a:cs typeface="Arial Black"/>
              </a:rPr>
              <a:t>Self </a:t>
            </a:r>
            <a:r>
              <a:rPr sz="1733" spc="-272" dirty="0">
                <a:solidFill>
                  <a:srgbClr val="FFFFFF"/>
                </a:solidFill>
                <a:latin typeface="Arial Black"/>
                <a:cs typeface="Arial Black"/>
              </a:rPr>
              <a:t>service  </a:t>
            </a:r>
            <a:r>
              <a:rPr sz="1733" spc="-213" dirty="0">
                <a:solidFill>
                  <a:srgbClr val="FFFFFF"/>
                </a:solidFill>
                <a:latin typeface="Arial Black"/>
                <a:cs typeface="Arial Black"/>
              </a:rPr>
              <a:t>reporting  </a:t>
            </a:r>
            <a:r>
              <a:rPr sz="1733" spc="-272" dirty="0">
                <a:solidFill>
                  <a:srgbClr val="FFFFFF"/>
                </a:solidFill>
                <a:latin typeface="Arial Black"/>
                <a:cs typeface="Arial Black"/>
              </a:rPr>
              <a:t>needs</a:t>
            </a:r>
            <a:endParaRPr sz="1733">
              <a:solidFill>
                <a:prstClr val="black"/>
              </a:solidFill>
              <a:latin typeface="Arial Black"/>
              <a:cs typeface="Arial Black"/>
            </a:endParaRPr>
          </a:p>
        </p:txBody>
      </p:sp>
      <p:grpSp>
        <p:nvGrpSpPr>
          <p:cNvPr id="8" name="object 8"/>
          <p:cNvGrpSpPr/>
          <p:nvPr/>
        </p:nvGrpSpPr>
        <p:grpSpPr>
          <a:xfrm>
            <a:off x="3276820" y="2126693"/>
            <a:ext cx="8610600" cy="4367953"/>
            <a:chOff x="2457615" y="1595019"/>
            <a:chExt cx="6457950" cy="3275965"/>
          </a:xfrm>
        </p:grpSpPr>
        <p:sp>
          <p:nvSpPr>
            <p:cNvPr id="9" name="object 9"/>
            <p:cNvSpPr/>
            <p:nvPr/>
          </p:nvSpPr>
          <p:spPr>
            <a:xfrm>
              <a:off x="5381574" y="1595019"/>
              <a:ext cx="3533456" cy="313172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2538628" y="3605313"/>
              <a:ext cx="4156710" cy="1265555"/>
            </a:xfrm>
            <a:custGeom>
              <a:avLst/>
              <a:gdLst/>
              <a:ahLst/>
              <a:cxnLst/>
              <a:rect l="l" t="t" r="r" b="b"/>
              <a:pathLst>
                <a:path w="4156709" h="1265554">
                  <a:moveTo>
                    <a:pt x="4156227" y="282905"/>
                  </a:moveTo>
                  <a:lnTo>
                    <a:pt x="4102125" y="0"/>
                  </a:lnTo>
                  <a:lnTo>
                    <a:pt x="0" y="784479"/>
                  </a:lnTo>
                  <a:lnTo>
                    <a:pt x="54102" y="1067384"/>
                  </a:lnTo>
                  <a:lnTo>
                    <a:pt x="1932482" y="708177"/>
                  </a:lnTo>
                  <a:lnTo>
                    <a:pt x="1900999" y="721474"/>
                  </a:lnTo>
                  <a:lnTo>
                    <a:pt x="1863255" y="744893"/>
                  </a:lnTo>
                  <a:lnTo>
                    <a:pt x="1829689" y="773684"/>
                  </a:lnTo>
                  <a:lnTo>
                    <a:pt x="1800898" y="807250"/>
                  </a:lnTo>
                  <a:lnTo>
                    <a:pt x="1777479" y="844994"/>
                  </a:lnTo>
                  <a:lnTo>
                    <a:pt x="1760016" y="886320"/>
                  </a:lnTo>
                  <a:lnTo>
                    <a:pt x="1749094" y="930643"/>
                  </a:lnTo>
                  <a:lnTo>
                    <a:pt x="1745335" y="977353"/>
                  </a:lnTo>
                  <a:lnTo>
                    <a:pt x="1749094" y="1024077"/>
                  </a:lnTo>
                  <a:lnTo>
                    <a:pt x="1760016" y="1068400"/>
                  </a:lnTo>
                  <a:lnTo>
                    <a:pt x="1777479" y="1109726"/>
                  </a:lnTo>
                  <a:lnTo>
                    <a:pt x="1800898" y="1147470"/>
                  </a:lnTo>
                  <a:lnTo>
                    <a:pt x="1829689" y="1181036"/>
                  </a:lnTo>
                  <a:lnTo>
                    <a:pt x="1863255" y="1209827"/>
                  </a:lnTo>
                  <a:lnTo>
                    <a:pt x="1900999" y="1233246"/>
                  </a:lnTo>
                  <a:lnTo>
                    <a:pt x="1942325" y="1250708"/>
                  </a:lnTo>
                  <a:lnTo>
                    <a:pt x="1986648" y="1261630"/>
                  </a:lnTo>
                  <a:lnTo>
                    <a:pt x="2033371" y="1265389"/>
                  </a:lnTo>
                  <a:lnTo>
                    <a:pt x="2080082" y="1261630"/>
                  </a:lnTo>
                  <a:lnTo>
                    <a:pt x="2124405" y="1250708"/>
                  </a:lnTo>
                  <a:lnTo>
                    <a:pt x="2165731" y="1233246"/>
                  </a:lnTo>
                  <a:lnTo>
                    <a:pt x="2203475" y="1209827"/>
                  </a:lnTo>
                  <a:lnTo>
                    <a:pt x="2237041" y="1181036"/>
                  </a:lnTo>
                  <a:lnTo>
                    <a:pt x="2265832" y="1147470"/>
                  </a:lnTo>
                  <a:lnTo>
                    <a:pt x="2289251" y="1109726"/>
                  </a:lnTo>
                  <a:lnTo>
                    <a:pt x="2306713" y="1068400"/>
                  </a:lnTo>
                  <a:lnTo>
                    <a:pt x="2317635" y="1024077"/>
                  </a:lnTo>
                  <a:lnTo>
                    <a:pt x="2321407" y="977353"/>
                  </a:lnTo>
                  <a:lnTo>
                    <a:pt x="2317635" y="930643"/>
                  </a:lnTo>
                  <a:lnTo>
                    <a:pt x="2306713" y="886320"/>
                  </a:lnTo>
                  <a:lnTo>
                    <a:pt x="2289251" y="844994"/>
                  </a:lnTo>
                  <a:lnTo>
                    <a:pt x="2265832" y="807250"/>
                  </a:lnTo>
                  <a:lnTo>
                    <a:pt x="2237041" y="773684"/>
                  </a:lnTo>
                  <a:lnTo>
                    <a:pt x="2203475" y="744893"/>
                  </a:lnTo>
                  <a:lnTo>
                    <a:pt x="2165731" y="721474"/>
                  </a:lnTo>
                  <a:lnTo>
                    <a:pt x="2124405" y="704011"/>
                  </a:lnTo>
                  <a:lnTo>
                    <a:pt x="2080082" y="693089"/>
                  </a:lnTo>
                  <a:lnTo>
                    <a:pt x="2033371" y="689317"/>
                  </a:lnTo>
                  <a:lnTo>
                    <a:pt x="2029345" y="689648"/>
                  </a:lnTo>
                  <a:lnTo>
                    <a:pt x="4156227" y="282905"/>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3740162" y="3946286"/>
              <a:ext cx="1760804" cy="432790"/>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2457615" y="3181705"/>
              <a:ext cx="4237355" cy="1491615"/>
            </a:xfrm>
            <a:custGeom>
              <a:avLst/>
              <a:gdLst/>
              <a:ahLst/>
              <a:cxnLst/>
              <a:rect l="l" t="t" r="r" b="b"/>
              <a:pathLst>
                <a:path w="4237355" h="1491614">
                  <a:moveTo>
                    <a:pt x="992378" y="1327061"/>
                  </a:moveTo>
                  <a:lnTo>
                    <a:pt x="857262" y="620547"/>
                  </a:lnTo>
                  <a:lnTo>
                    <a:pt x="0" y="784491"/>
                  </a:lnTo>
                  <a:lnTo>
                    <a:pt x="135115" y="1491005"/>
                  </a:lnTo>
                  <a:lnTo>
                    <a:pt x="992378" y="1327061"/>
                  </a:lnTo>
                  <a:close/>
                </a:path>
                <a:path w="4237355" h="1491614">
                  <a:moveTo>
                    <a:pt x="4237240" y="706513"/>
                  </a:moveTo>
                  <a:lnTo>
                    <a:pt x="4102125" y="0"/>
                  </a:lnTo>
                  <a:lnTo>
                    <a:pt x="3324136" y="148780"/>
                  </a:lnTo>
                  <a:lnTo>
                    <a:pt x="3459251" y="855294"/>
                  </a:lnTo>
                  <a:lnTo>
                    <a:pt x="4237240" y="706513"/>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3161" y="4657344"/>
            <a:ext cx="6303433" cy="349669"/>
          </a:xfrm>
          <a:prstGeom prst="rect">
            <a:avLst/>
          </a:prstGeom>
          <a:solidFill>
            <a:srgbClr val="006FC0"/>
          </a:solidFill>
        </p:spPr>
        <p:txBody>
          <a:bodyPr vert="horz" wrap="square" lIns="0" tIns="71967" rIns="0" bIns="0" rtlCol="0">
            <a:spAutoFit/>
          </a:bodyPr>
          <a:lstStyle/>
          <a:p>
            <a:pPr marL="1460463" defTabSz="1219170">
              <a:spcBef>
                <a:spcPts val="567"/>
              </a:spcBef>
            </a:pPr>
            <a:r>
              <a:rPr dirty="0">
                <a:solidFill>
                  <a:srgbClr val="FFFFFF"/>
                </a:solidFill>
                <a:latin typeface="Arial"/>
                <a:cs typeface="Arial"/>
              </a:rPr>
              <a:t>Microsoft Industry Standard</a:t>
            </a:r>
            <a:r>
              <a:rPr spc="-147" dirty="0">
                <a:solidFill>
                  <a:srgbClr val="FFFFFF"/>
                </a:solidFill>
                <a:latin typeface="Arial"/>
                <a:cs typeface="Arial"/>
              </a:rPr>
              <a:t> </a:t>
            </a:r>
            <a:r>
              <a:rPr dirty="0">
                <a:solidFill>
                  <a:srgbClr val="FFFFFF"/>
                </a:solidFill>
                <a:latin typeface="Arial"/>
                <a:cs typeface="Arial"/>
              </a:rPr>
              <a:t>CDM</a:t>
            </a:r>
            <a:endParaRPr>
              <a:solidFill>
                <a:prstClr val="black"/>
              </a:solidFill>
              <a:latin typeface="Arial"/>
              <a:cs typeface="Arial"/>
            </a:endParaRPr>
          </a:p>
        </p:txBody>
      </p:sp>
      <p:sp>
        <p:nvSpPr>
          <p:cNvPr id="3" name="object 3"/>
          <p:cNvSpPr txBox="1"/>
          <p:nvPr/>
        </p:nvSpPr>
        <p:spPr>
          <a:xfrm>
            <a:off x="2423161" y="3192273"/>
            <a:ext cx="1685713" cy="902876"/>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endParaRPr sz="2067">
              <a:solidFill>
                <a:prstClr val="black"/>
              </a:solidFill>
              <a:latin typeface="Times New Roman"/>
              <a:cs typeface="Times New Roman"/>
            </a:endParaRPr>
          </a:p>
          <a:p>
            <a:pPr marL="198962"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4" name="object 4"/>
          <p:cNvSpPr txBox="1"/>
          <p:nvPr/>
        </p:nvSpPr>
        <p:spPr>
          <a:xfrm>
            <a:off x="2423160" y="2768601"/>
            <a:ext cx="811107" cy="335134"/>
          </a:xfrm>
          <a:prstGeom prst="rect">
            <a:avLst/>
          </a:prstGeom>
          <a:solidFill>
            <a:srgbClr val="00ADEE"/>
          </a:solidFill>
          <a:ln w="25908">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5" name="object 5"/>
          <p:cNvSpPr txBox="1"/>
          <p:nvPr/>
        </p:nvSpPr>
        <p:spPr>
          <a:xfrm>
            <a:off x="1973748" y="2808291"/>
            <a:ext cx="208280" cy="294953"/>
          </a:xfrm>
          <a:prstGeom prst="rect">
            <a:avLst/>
          </a:prstGeom>
        </p:spPr>
        <p:txBody>
          <a:bodyPr vert="horz" wrap="square" lIns="0" tIns="17780" rIns="0" bIns="0" rtlCol="0">
            <a:spAutoFit/>
          </a:bodyPr>
          <a:lstStyle/>
          <a:p>
            <a:pPr marL="16933" defTabSz="1219170">
              <a:spcBef>
                <a:spcPts val="140"/>
              </a:spcBef>
            </a:pPr>
            <a:r>
              <a:rPr u="heavy" dirty="0">
                <a:solidFill>
                  <a:srgbClr val="FFFFFF"/>
                </a:solidFill>
                <a:uFill>
                  <a:solidFill>
                    <a:srgbClr val="00ACEE"/>
                  </a:solidFill>
                </a:uFill>
                <a:latin typeface="Arial"/>
                <a:cs typeface="Arial"/>
              </a:rPr>
              <a:t> </a:t>
            </a:r>
            <a:r>
              <a:rPr u="heavy" spc="-133" dirty="0">
                <a:solidFill>
                  <a:srgbClr val="FFFFFF"/>
                </a:solidFill>
                <a:uFill>
                  <a:solidFill>
                    <a:srgbClr val="00ACEE"/>
                  </a:solidFill>
                </a:uFill>
                <a:latin typeface="Arial"/>
                <a:cs typeface="Arial"/>
              </a:rPr>
              <a:t> </a:t>
            </a:r>
            <a:endParaRPr>
              <a:solidFill>
                <a:prstClr val="black"/>
              </a:solidFill>
              <a:latin typeface="Arial"/>
              <a:cs typeface="Arial"/>
            </a:endParaRPr>
          </a:p>
        </p:txBody>
      </p:sp>
      <p:sp>
        <p:nvSpPr>
          <p:cNvPr id="6" name="object 6"/>
          <p:cNvSpPr txBox="1"/>
          <p:nvPr/>
        </p:nvSpPr>
        <p:spPr>
          <a:xfrm>
            <a:off x="3341624" y="2768601"/>
            <a:ext cx="918633" cy="335134"/>
          </a:xfrm>
          <a:prstGeom prst="rect">
            <a:avLst/>
          </a:prstGeom>
          <a:solidFill>
            <a:srgbClr val="00ADEE"/>
          </a:solidFill>
          <a:ln w="25908">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7" name="object 7"/>
          <p:cNvSpPr txBox="1"/>
          <p:nvPr/>
        </p:nvSpPr>
        <p:spPr>
          <a:xfrm>
            <a:off x="2423161" y="1893823"/>
            <a:ext cx="6303433" cy="315471"/>
          </a:xfrm>
          <a:prstGeom prst="rect">
            <a:avLst/>
          </a:prstGeom>
          <a:solidFill>
            <a:srgbClr val="00A600"/>
          </a:solidFill>
        </p:spPr>
        <p:txBody>
          <a:bodyPr vert="horz" wrap="square" lIns="0" tIns="38100" rIns="0" bIns="0" rtlCol="0">
            <a:spAutoFit/>
          </a:bodyPr>
          <a:lstStyle/>
          <a:p>
            <a:pPr algn="ctr" defTabSz="1219170">
              <a:spcBef>
                <a:spcPts val="300"/>
              </a:spcBef>
            </a:pPr>
            <a:r>
              <a:rPr spc="-7" dirty="0">
                <a:solidFill>
                  <a:srgbClr val="FFFFFF"/>
                </a:solidFill>
                <a:latin typeface="Arial"/>
                <a:cs typeface="Arial"/>
              </a:rPr>
              <a:t>System</a:t>
            </a:r>
            <a:r>
              <a:rPr spc="-13" dirty="0">
                <a:solidFill>
                  <a:srgbClr val="FFFFFF"/>
                </a:solidFill>
                <a:latin typeface="Arial"/>
                <a:cs typeface="Arial"/>
              </a:rPr>
              <a:t> </a:t>
            </a:r>
            <a:r>
              <a:rPr dirty="0">
                <a:solidFill>
                  <a:srgbClr val="FFFFFF"/>
                </a:solidFill>
                <a:latin typeface="Arial"/>
                <a:cs typeface="Arial"/>
              </a:rPr>
              <a:t>Integrators</a:t>
            </a:r>
            <a:endParaRPr>
              <a:solidFill>
                <a:prstClr val="black"/>
              </a:solidFill>
              <a:latin typeface="Arial"/>
              <a:cs typeface="Arial"/>
            </a:endParaRPr>
          </a:p>
        </p:txBody>
      </p:sp>
      <p:sp>
        <p:nvSpPr>
          <p:cNvPr id="8" name="object 8"/>
          <p:cNvSpPr txBox="1"/>
          <p:nvPr/>
        </p:nvSpPr>
        <p:spPr>
          <a:xfrm>
            <a:off x="4260088" y="2768601"/>
            <a:ext cx="811107" cy="335134"/>
          </a:xfrm>
          <a:prstGeom prst="rect">
            <a:avLst/>
          </a:prstGeom>
          <a:solidFill>
            <a:srgbClr val="00ADEE"/>
          </a:solidFill>
          <a:ln w="25907">
            <a:solidFill>
              <a:srgbClr val="007EAF"/>
            </a:solidFill>
          </a:ln>
        </p:spPr>
        <p:txBody>
          <a:bodyPr vert="horz" wrap="square" lIns="0" tIns="57573" rIns="0" bIns="0" rtlCol="0">
            <a:spAutoFit/>
          </a:bodyPr>
          <a:lstStyle/>
          <a:p>
            <a:pPr marL="219281"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sp>
        <p:nvSpPr>
          <p:cNvPr id="9" name="object 9"/>
          <p:cNvSpPr txBox="1"/>
          <p:nvPr/>
        </p:nvSpPr>
        <p:spPr>
          <a:xfrm>
            <a:off x="4135119" y="3245103"/>
            <a:ext cx="1837267" cy="841321"/>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spcBef>
                <a:spcPts val="47"/>
              </a:spcBef>
            </a:pPr>
            <a:endParaRPr sz="1667">
              <a:solidFill>
                <a:prstClr val="black"/>
              </a:solidFill>
              <a:latin typeface="Times New Roman"/>
              <a:cs typeface="Times New Roman"/>
            </a:endParaRPr>
          </a:p>
          <a:p>
            <a:pPr marL="294631"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10" name="object 10"/>
          <p:cNvSpPr txBox="1"/>
          <p:nvPr/>
        </p:nvSpPr>
        <p:spPr>
          <a:xfrm>
            <a:off x="6024879" y="3245103"/>
            <a:ext cx="1818640" cy="841321"/>
          </a:xfrm>
          <a:prstGeom prst="rect">
            <a:avLst/>
          </a:prstGeom>
          <a:solidFill>
            <a:srgbClr val="8BC500"/>
          </a:solidFill>
        </p:spPr>
        <p:txBody>
          <a:bodyPr vert="horz" wrap="square" lIns="0" tIns="0" rIns="0" bIns="0" rtlCol="0">
            <a:spAutoFit/>
          </a:bodyPr>
          <a:lstStyle/>
          <a:p>
            <a:pPr defTabSz="1219170"/>
            <a:endParaRPr sz="2000">
              <a:solidFill>
                <a:prstClr val="black"/>
              </a:solidFill>
              <a:latin typeface="Times New Roman"/>
              <a:cs typeface="Times New Roman"/>
            </a:endParaRPr>
          </a:p>
          <a:p>
            <a:pPr defTabSz="1219170">
              <a:spcBef>
                <a:spcPts val="47"/>
              </a:spcBef>
            </a:pPr>
            <a:endParaRPr sz="1667">
              <a:solidFill>
                <a:prstClr val="black"/>
              </a:solidFill>
              <a:latin typeface="Times New Roman"/>
              <a:cs typeface="Times New Roman"/>
            </a:endParaRPr>
          </a:p>
          <a:p>
            <a:pPr marL="284473" defTabSz="1219170"/>
            <a:r>
              <a:rPr dirty="0">
                <a:solidFill>
                  <a:srgbClr val="FFFFFF"/>
                </a:solidFill>
                <a:latin typeface="Arial"/>
                <a:cs typeface="Arial"/>
              </a:rPr>
              <a:t>Industry</a:t>
            </a:r>
            <a:r>
              <a:rPr spc="-67" dirty="0">
                <a:solidFill>
                  <a:srgbClr val="FFFFFF"/>
                </a:solidFill>
                <a:latin typeface="Arial"/>
                <a:cs typeface="Arial"/>
              </a:rPr>
              <a:t> </a:t>
            </a:r>
            <a:r>
              <a:rPr spc="-7" dirty="0">
                <a:solidFill>
                  <a:srgbClr val="FFFFFF"/>
                </a:solidFill>
                <a:latin typeface="Arial"/>
                <a:cs typeface="Arial"/>
              </a:rPr>
              <a:t>ISV</a:t>
            </a:r>
            <a:endParaRPr>
              <a:solidFill>
                <a:prstClr val="black"/>
              </a:solidFill>
              <a:latin typeface="Arial"/>
              <a:cs typeface="Arial"/>
            </a:endParaRPr>
          </a:p>
        </p:txBody>
      </p:sp>
      <p:sp>
        <p:nvSpPr>
          <p:cNvPr id="11" name="object 11"/>
          <p:cNvSpPr txBox="1"/>
          <p:nvPr/>
        </p:nvSpPr>
        <p:spPr>
          <a:xfrm>
            <a:off x="5178553" y="2768601"/>
            <a:ext cx="820420" cy="335134"/>
          </a:xfrm>
          <a:prstGeom prst="rect">
            <a:avLst/>
          </a:prstGeom>
          <a:solidFill>
            <a:srgbClr val="00ADEE"/>
          </a:solidFill>
          <a:ln w="25908">
            <a:solidFill>
              <a:srgbClr val="007EAF"/>
            </a:solidFill>
          </a:ln>
        </p:spPr>
        <p:txBody>
          <a:bodyPr vert="horz" wrap="square" lIns="0" tIns="57573" rIns="0" bIns="0" rtlCol="0">
            <a:spAutoFit/>
          </a:bodyPr>
          <a:lstStyle/>
          <a:p>
            <a:pPr marL="203195" defTabSz="1219170">
              <a:spcBef>
                <a:spcPts val="453"/>
              </a:spcBef>
            </a:pPr>
            <a:r>
              <a:rPr spc="-7" dirty="0">
                <a:solidFill>
                  <a:srgbClr val="FFFFFF"/>
                </a:solidFill>
                <a:latin typeface="Arial"/>
                <a:cs typeface="Arial"/>
              </a:rPr>
              <a:t>ISV</a:t>
            </a:r>
            <a:endParaRPr>
              <a:solidFill>
                <a:prstClr val="black"/>
              </a:solidFill>
              <a:latin typeface="Arial"/>
              <a:cs typeface="Arial"/>
            </a:endParaRPr>
          </a:p>
        </p:txBody>
      </p:sp>
      <p:grpSp>
        <p:nvGrpSpPr>
          <p:cNvPr id="12" name="object 12"/>
          <p:cNvGrpSpPr/>
          <p:nvPr/>
        </p:nvGrpSpPr>
        <p:grpSpPr>
          <a:xfrm>
            <a:off x="2405803" y="2310299"/>
            <a:ext cx="6338147" cy="882227"/>
            <a:chOff x="1804352" y="1732724"/>
            <a:chExt cx="4753610" cy="661670"/>
          </a:xfrm>
        </p:grpSpPr>
        <p:sp>
          <p:nvSpPr>
            <p:cNvPr id="13" name="object 13"/>
            <p:cNvSpPr/>
            <p:nvPr/>
          </p:nvSpPr>
          <p:spPr>
            <a:xfrm>
              <a:off x="4572761" y="1997201"/>
              <a:ext cx="1972310" cy="384175"/>
            </a:xfrm>
            <a:custGeom>
              <a:avLst/>
              <a:gdLst/>
              <a:ahLst/>
              <a:cxnLst/>
              <a:rect l="l" t="t" r="r" b="b"/>
              <a:pathLst>
                <a:path w="1972309" h="384175">
                  <a:moveTo>
                    <a:pt x="1972056" y="0"/>
                  </a:moveTo>
                  <a:lnTo>
                    <a:pt x="0" y="0"/>
                  </a:lnTo>
                  <a:lnTo>
                    <a:pt x="0" y="384048"/>
                  </a:lnTo>
                  <a:lnTo>
                    <a:pt x="1972056" y="384048"/>
                  </a:lnTo>
                  <a:lnTo>
                    <a:pt x="1972056"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572761" y="1997201"/>
              <a:ext cx="1972310" cy="384175"/>
            </a:xfrm>
            <a:custGeom>
              <a:avLst/>
              <a:gdLst/>
              <a:ahLst/>
              <a:cxnLst/>
              <a:rect l="l" t="t" r="r" b="b"/>
              <a:pathLst>
                <a:path w="1972309" h="384175">
                  <a:moveTo>
                    <a:pt x="0" y="0"/>
                  </a:moveTo>
                  <a:lnTo>
                    <a:pt x="1972056" y="0"/>
                  </a:lnTo>
                  <a:lnTo>
                    <a:pt x="1972056" y="384048"/>
                  </a:lnTo>
                  <a:lnTo>
                    <a:pt x="0" y="384048"/>
                  </a:lnTo>
                  <a:lnTo>
                    <a:pt x="0" y="0"/>
                  </a:lnTo>
                  <a:close/>
                </a:path>
              </a:pathLst>
            </a:custGeom>
            <a:ln w="25908">
              <a:solidFill>
                <a:srgbClr val="FF9766"/>
              </a:solidFill>
            </a:ln>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1817369" y="1745741"/>
              <a:ext cx="4727575" cy="251460"/>
            </a:xfrm>
            <a:custGeom>
              <a:avLst/>
              <a:gdLst/>
              <a:ahLst/>
              <a:cxnLst/>
              <a:rect l="l" t="t" r="r" b="b"/>
              <a:pathLst>
                <a:path w="4727575" h="251460">
                  <a:moveTo>
                    <a:pt x="4727448" y="0"/>
                  </a:moveTo>
                  <a:lnTo>
                    <a:pt x="0" y="0"/>
                  </a:lnTo>
                  <a:lnTo>
                    <a:pt x="0" y="251460"/>
                  </a:lnTo>
                  <a:lnTo>
                    <a:pt x="4727448" y="251460"/>
                  </a:lnTo>
                  <a:lnTo>
                    <a:pt x="4727448"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1817369" y="1745741"/>
              <a:ext cx="4727575" cy="251460"/>
            </a:xfrm>
            <a:custGeom>
              <a:avLst/>
              <a:gdLst/>
              <a:ahLst/>
              <a:cxnLst/>
              <a:rect l="l" t="t" r="r" b="b"/>
              <a:pathLst>
                <a:path w="4727575" h="251460">
                  <a:moveTo>
                    <a:pt x="0" y="0"/>
                  </a:moveTo>
                  <a:lnTo>
                    <a:pt x="4727448" y="0"/>
                  </a:lnTo>
                  <a:lnTo>
                    <a:pt x="4727448" y="251460"/>
                  </a:lnTo>
                  <a:lnTo>
                    <a:pt x="0" y="251460"/>
                  </a:lnTo>
                  <a:lnTo>
                    <a:pt x="0" y="0"/>
                  </a:lnTo>
                  <a:close/>
                </a:path>
              </a:pathLst>
            </a:custGeom>
            <a:ln w="25907">
              <a:solidFill>
                <a:srgbClr val="FF5200"/>
              </a:solidFill>
            </a:ln>
          </p:spPr>
          <p:txBody>
            <a:bodyPr wrap="square" lIns="0" tIns="0" rIns="0" bIns="0" rtlCol="0"/>
            <a:lstStyle/>
            <a:p>
              <a:pPr defTabSz="1219170"/>
              <a:endParaRPr sz="2400">
                <a:solidFill>
                  <a:prstClr val="black"/>
                </a:solidFill>
                <a:latin typeface="Calibri"/>
              </a:endParaRPr>
            </a:p>
          </p:txBody>
        </p:sp>
      </p:grpSp>
      <p:sp>
        <p:nvSpPr>
          <p:cNvPr id="17" name="object 17"/>
          <p:cNvSpPr txBox="1"/>
          <p:nvPr/>
        </p:nvSpPr>
        <p:spPr>
          <a:xfrm>
            <a:off x="4988561" y="2331890"/>
            <a:ext cx="1170940" cy="294953"/>
          </a:xfrm>
          <a:prstGeom prst="rect">
            <a:avLst/>
          </a:prstGeom>
        </p:spPr>
        <p:txBody>
          <a:bodyPr vert="horz" wrap="square" lIns="0" tIns="17780" rIns="0" bIns="0" rtlCol="0">
            <a:spAutoFit/>
          </a:bodyPr>
          <a:lstStyle/>
          <a:p>
            <a:pPr marL="16933" defTabSz="1219170">
              <a:spcBef>
                <a:spcPts val="140"/>
              </a:spcBef>
            </a:pPr>
            <a:r>
              <a:rPr spc="-7" dirty="0">
                <a:solidFill>
                  <a:srgbClr val="FFFFFF"/>
                </a:solidFill>
                <a:latin typeface="Arial"/>
                <a:cs typeface="Arial"/>
              </a:rPr>
              <a:t>A</a:t>
            </a:r>
            <a:r>
              <a:rPr dirty="0">
                <a:solidFill>
                  <a:srgbClr val="FFFFFF"/>
                </a:solidFill>
                <a:latin typeface="Arial"/>
                <a:cs typeface="Arial"/>
              </a:rPr>
              <a:t>pp</a:t>
            </a:r>
            <a:r>
              <a:rPr spc="-7" dirty="0">
                <a:solidFill>
                  <a:srgbClr val="FFFFFF"/>
                </a:solidFill>
                <a:latin typeface="Arial"/>
                <a:cs typeface="Arial"/>
              </a:rPr>
              <a:t>S</a:t>
            </a:r>
            <a:r>
              <a:rPr dirty="0">
                <a:solidFill>
                  <a:srgbClr val="FFFFFF"/>
                </a:solidFill>
                <a:latin typeface="Arial"/>
                <a:cs typeface="Arial"/>
              </a:rPr>
              <a:t>our</a:t>
            </a:r>
            <a:r>
              <a:rPr spc="7" dirty="0">
                <a:solidFill>
                  <a:srgbClr val="FFFFFF"/>
                </a:solidFill>
                <a:latin typeface="Arial"/>
                <a:cs typeface="Arial"/>
              </a:rPr>
              <a:t>c</a:t>
            </a:r>
            <a:r>
              <a:rPr dirty="0">
                <a:solidFill>
                  <a:srgbClr val="FFFFFF"/>
                </a:solidFill>
                <a:latin typeface="Arial"/>
                <a:cs typeface="Arial"/>
              </a:rPr>
              <a:t>e</a:t>
            </a:r>
            <a:endParaRPr>
              <a:solidFill>
                <a:prstClr val="black"/>
              </a:solidFill>
              <a:latin typeface="Arial"/>
              <a:cs typeface="Arial"/>
            </a:endParaRPr>
          </a:p>
        </p:txBody>
      </p:sp>
      <p:sp>
        <p:nvSpPr>
          <p:cNvPr id="18" name="object 18"/>
          <p:cNvSpPr txBox="1"/>
          <p:nvPr/>
        </p:nvSpPr>
        <p:spPr>
          <a:xfrm>
            <a:off x="2423161" y="4183888"/>
            <a:ext cx="6303433" cy="350523"/>
          </a:xfrm>
          <a:prstGeom prst="rect">
            <a:avLst/>
          </a:prstGeom>
          <a:solidFill>
            <a:srgbClr val="006FC0"/>
          </a:solidFill>
        </p:spPr>
        <p:txBody>
          <a:bodyPr vert="horz" wrap="square" lIns="0" tIns="72813" rIns="0" bIns="0" rtlCol="0">
            <a:spAutoFit/>
          </a:bodyPr>
          <a:lstStyle/>
          <a:p>
            <a:pPr algn="ctr" defTabSz="1219170">
              <a:spcBef>
                <a:spcPts val="573"/>
              </a:spcBef>
            </a:pPr>
            <a:r>
              <a:rPr dirty="0">
                <a:solidFill>
                  <a:srgbClr val="FFFFFF"/>
                </a:solidFill>
                <a:latin typeface="Arial"/>
                <a:cs typeface="Arial"/>
              </a:rPr>
              <a:t>Microsoft Industry </a:t>
            </a:r>
            <a:r>
              <a:rPr spc="-7" dirty="0">
                <a:solidFill>
                  <a:srgbClr val="FFFFFF"/>
                </a:solidFill>
                <a:latin typeface="Arial"/>
                <a:cs typeface="Arial"/>
              </a:rPr>
              <a:t>Solution</a:t>
            </a:r>
            <a:r>
              <a:rPr spc="-220" dirty="0">
                <a:solidFill>
                  <a:srgbClr val="FFFFFF"/>
                </a:solidFill>
                <a:latin typeface="Arial"/>
                <a:cs typeface="Arial"/>
              </a:rPr>
              <a:t> </a:t>
            </a:r>
            <a:r>
              <a:rPr dirty="0">
                <a:solidFill>
                  <a:srgbClr val="FFFFFF"/>
                </a:solidFill>
                <a:latin typeface="Arial"/>
                <a:cs typeface="Arial"/>
              </a:rPr>
              <a:t>Accelerator</a:t>
            </a:r>
            <a:endParaRPr>
              <a:solidFill>
                <a:prstClr val="black"/>
              </a:solidFill>
              <a:latin typeface="Arial"/>
              <a:cs typeface="Arial"/>
            </a:endParaRPr>
          </a:p>
        </p:txBody>
      </p:sp>
      <p:sp>
        <p:nvSpPr>
          <p:cNvPr id="19" name="object 19"/>
          <p:cNvSpPr txBox="1"/>
          <p:nvPr/>
        </p:nvSpPr>
        <p:spPr>
          <a:xfrm>
            <a:off x="429768" y="2744215"/>
            <a:ext cx="1477433" cy="583066"/>
          </a:xfrm>
          <a:prstGeom prst="rect">
            <a:avLst/>
          </a:prstGeom>
          <a:solidFill>
            <a:srgbClr val="77DAFF"/>
          </a:solidFill>
          <a:ln w="25907">
            <a:solidFill>
              <a:srgbClr val="4FCFFF"/>
            </a:solidFill>
          </a:ln>
        </p:spPr>
        <p:txBody>
          <a:bodyPr vert="horz" wrap="square" lIns="0" tIns="28787" rIns="0" bIns="0" rtlCol="0">
            <a:spAutoFit/>
          </a:bodyPr>
          <a:lstStyle/>
          <a:p>
            <a:pPr marL="149856" marR="141390" indent="158323" defTabSz="1219170">
              <a:spcBef>
                <a:spcPts val="227"/>
              </a:spcBef>
            </a:pPr>
            <a:r>
              <a:rPr dirty="0">
                <a:solidFill>
                  <a:srgbClr val="FFFFFF"/>
                </a:solidFill>
                <a:latin typeface="Arial"/>
                <a:cs typeface="Arial"/>
              </a:rPr>
              <a:t>3</a:t>
            </a:r>
            <a:r>
              <a:rPr baseline="24691" dirty="0">
                <a:solidFill>
                  <a:srgbClr val="FFFFFF"/>
                </a:solidFill>
                <a:latin typeface="Arial"/>
                <a:cs typeface="Arial"/>
              </a:rPr>
              <a:t>rd </a:t>
            </a:r>
            <a:r>
              <a:rPr dirty="0">
                <a:solidFill>
                  <a:srgbClr val="FFFFFF"/>
                </a:solidFill>
                <a:latin typeface="Arial"/>
                <a:cs typeface="Arial"/>
              </a:rPr>
              <a:t>Party  Conne</a:t>
            </a:r>
            <a:r>
              <a:rPr spc="-13" dirty="0">
                <a:solidFill>
                  <a:srgbClr val="FFFFFF"/>
                </a:solidFill>
                <a:latin typeface="Arial"/>
                <a:cs typeface="Arial"/>
              </a:rPr>
              <a:t>c</a:t>
            </a:r>
            <a:r>
              <a:rPr spc="-7" dirty="0">
                <a:solidFill>
                  <a:srgbClr val="FFFFFF"/>
                </a:solidFill>
                <a:latin typeface="Arial"/>
                <a:cs typeface="Arial"/>
              </a:rPr>
              <a:t>t</a:t>
            </a:r>
            <a:r>
              <a:rPr dirty="0">
                <a:solidFill>
                  <a:srgbClr val="FFFFFF"/>
                </a:solidFill>
                <a:latin typeface="Arial"/>
                <a:cs typeface="Arial"/>
              </a:rPr>
              <a:t>ors</a:t>
            </a:r>
            <a:endParaRPr>
              <a:solidFill>
                <a:prstClr val="black"/>
              </a:solidFill>
              <a:latin typeface="Arial"/>
              <a:cs typeface="Arial"/>
            </a:endParaRPr>
          </a:p>
        </p:txBody>
      </p:sp>
      <p:grpSp>
        <p:nvGrpSpPr>
          <p:cNvPr id="20" name="object 20"/>
          <p:cNvGrpSpPr/>
          <p:nvPr/>
        </p:nvGrpSpPr>
        <p:grpSpPr>
          <a:xfrm>
            <a:off x="556024" y="306848"/>
            <a:ext cx="5876713" cy="1182792"/>
            <a:chOff x="417017" y="230136"/>
            <a:chExt cx="4407535" cy="887094"/>
          </a:xfrm>
        </p:grpSpPr>
        <p:sp>
          <p:nvSpPr>
            <p:cNvPr id="21" name="object 21"/>
            <p:cNvSpPr/>
            <p:nvPr/>
          </p:nvSpPr>
          <p:spPr>
            <a:xfrm>
              <a:off x="417017" y="230136"/>
              <a:ext cx="4407014" cy="495096"/>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3993440" y="742573"/>
              <a:ext cx="128691" cy="1286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4336616" y="742572"/>
              <a:ext cx="128691" cy="12867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3929088" y="842657"/>
              <a:ext cx="600710" cy="274955"/>
            </a:xfrm>
            <a:custGeom>
              <a:avLst/>
              <a:gdLst/>
              <a:ahLst/>
              <a:cxnLst/>
              <a:rect l="l" t="t" r="r" b="b"/>
              <a:pathLst>
                <a:path w="600710" h="274955">
                  <a:moveTo>
                    <a:pt x="233070" y="128663"/>
                  </a:moveTo>
                  <a:lnTo>
                    <a:pt x="222415" y="115023"/>
                  </a:lnTo>
                  <a:lnTo>
                    <a:pt x="214312" y="99898"/>
                  </a:lnTo>
                  <a:lnTo>
                    <a:pt x="209143" y="83439"/>
                  </a:lnTo>
                  <a:lnTo>
                    <a:pt x="207340" y="65760"/>
                  </a:lnTo>
                  <a:lnTo>
                    <a:pt x="207340" y="62903"/>
                  </a:lnTo>
                  <a:lnTo>
                    <a:pt x="194462" y="58077"/>
                  </a:lnTo>
                  <a:lnTo>
                    <a:pt x="156222" y="48425"/>
                  </a:lnTo>
                  <a:lnTo>
                    <a:pt x="128689" y="45745"/>
                  </a:lnTo>
                  <a:lnTo>
                    <a:pt x="115595" y="46278"/>
                  </a:lnTo>
                  <a:lnTo>
                    <a:pt x="75780" y="54330"/>
                  </a:lnTo>
                  <a:lnTo>
                    <a:pt x="27330" y="75234"/>
                  </a:lnTo>
                  <a:lnTo>
                    <a:pt x="800" y="102641"/>
                  </a:lnTo>
                  <a:lnTo>
                    <a:pt x="0" y="110083"/>
                  </a:lnTo>
                  <a:lnTo>
                    <a:pt x="0" y="174421"/>
                  </a:lnTo>
                  <a:lnTo>
                    <a:pt x="154432" y="174421"/>
                  </a:lnTo>
                  <a:lnTo>
                    <a:pt x="158724" y="168694"/>
                  </a:lnTo>
                  <a:lnTo>
                    <a:pt x="161582" y="165836"/>
                  </a:lnTo>
                  <a:lnTo>
                    <a:pt x="167297" y="161556"/>
                  </a:lnTo>
                  <a:lnTo>
                    <a:pt x="182803" y="151384"/>
                  </a:lnTo>
                  <a:lnTo>
                    <a:pt x="199110" y="142430"/>
                  </a:lnTo>
                  <a:lnTo>
                    <a:pt x="215963" y="134810"/>
                  </a:lnTo>
                  <a:lnTo>
                    <a:pt x="233070" y="128663"/>
                  </a:lnTo>
                  <a:close/>
                </a:path>
                <a:path w="600710" h="274955">
                  <a:moveTo>
                    <a:pt x="364629" y="64338"/>
                  </a:moveTo>
                  <a:lnTo>
                    <a:pt x="359575" y="39293"/>
                  </a:lnTo>
                  <a:lnTo>
                    <a:pt x="345782" y="18846"/>
                  </a:lnTo>
                  <a:lnTo>
                    <a:pt x="325323" y="5054"/>
                  </a:lnTo>
                  <a:lnTo>
                    <a:pt x="300278" y="0"/>
                  </a:lnTo>
                  <a:lnTo>
                    <a:pt x="275234" y="5054"/>
                  </a:lnTo>
                  <a:lnTo>
                    <a:pt x="254774" y="18846"/>
                  </a:lnTo>
                  <a:lnTo>
                    <a:pt x="240995" y="39293"/>
                  </a:lnTo>
                  <a:lnTo>
                    <a:pt x="235940" y="64338"/>
                  </a:lnTo>
                  <a:lnTo>
                    <a:pt x="240995" y="89382"/>
                  </a:lnTo>
                  <a:lnTo>
                    <a:pt x="254774" y="109829"/>
                  </a:lnTo>
                  <a:lnTo>
                    <a:pt x="275234" y="123609"/>
                  </a:lnTo>
                  <a:lnTo>
                    <a:pt x="300278" y="128676"/>
                  </a:lnTo>
                  <a:lnTo>
                    <a:pt x="325323" y="123609"/>
                  </a:lnTo>
                  <a:lnTo>
                    <a:pt x="345782" y="109829"/>
                  </a:lnTo>
                  <a:lnTo>
                    <a:pt x="359575" y="89382"/>
                  </a:lnTo>
                  <a:lnTo>
                    <a:pt x="364629" y="64338"/>
                  </a:lnTo>
                  <a:close/>
                </a:path>
                <a:path w="600710" h="274955">
                  <a:moveTo>
                    <a:pt x="428967" y="210159"/>
                  </a:moveTo>
                  <a:lnTo>
                    <a:pt x="402247" y="174510"/>
                  </a:lnTo>
                  <a:lnTo>
                    <a:pt x="353187" y="154406"/>
                  </a:lnTo>
                  <a:lnTo>
                    <a:pt x="314172" y="146558"/>
                  </a:lnTo>
                  <a:lnTo>
                    <a:pt x="300278" y="145821"/>
                  </a:lnTo>
                  <a:lnTo>
                    <a:pt x="287185" y="146367"/>
                  </a:lnTo>
                  <a:lnTo>
                    <a:pt x="247370" y="154406"/>
                  </a:lnTo>
                  <a:lnTo>
                    <a:pt x="198907" y="175107"/>
                  </a:lnTo>
                  <a:lnTo>
                    <a:pt x="172389" y="202920"/>
                  </a:lnTo>
                  <a:lnTo>
                    <a:pt x="171589" y="210159"/>
                  </a:lnTo>
                  <a:lnTo>
                    <a:pt x="171589" y="274497"/>
                  </a:lnTo>
                  <a:lnTo>
                    <a:pt x="428967" y="274497"/>
                  </a:lnTo>
                  <a:lnTo>
                    <a:pt x="428967" y="210159"/>
                  </a:lnTo>
                  <a:close/>
                </a:path>
                <a:path w="600710" h="274955">
                  <a:moveTo>
                    <a:pt x="600557" y="110083"/>
                  </a:moveTo>
                  <a:lnTo>
                    <a:pt x="573836" y="74434"/>
                  </a:lnTo>
                  <a:lnTo>
                    <a:pt x="524776" y="54330"/>
                  </a:lnTo>
                  <a:lnTo>
                    <a:pt x="485762" y="46482"/>
                  </a:lnTo>
                  <a:lnTo>
                    <a:pt x="471868" y="45745"/>
                  </a:lnTo>
                  <a:lnTo>
                    <a:pt x="458774" y="46278"/>
                  </a:lnTo>
                  <a:lnTo>
                    <a:pt x="418960" y="54330"/>
                  </a:lnTo>
                  <a:lnTo>
                    <a:pt x="393217" y="64338"/>
                  </a:lnTo>
                  <a:lnTo>
                    <a:pt x="393217" y="65760"/>
                  </a:lnTo>
                  <a:lnTo>
                    <a:pt x="391414" y="83629"/>
                  </a:lnTo>
                  <a:lnTo>
                    <a:pt x="386257" y="100431"/>
                  </a:lnTo>
                  <a:lnTo>
                    <a:pt x="378142" y="115620"/>
                  </a:lnTo>
                  <a:lnTo>
                    <a:pt x="367487" y="128663"/>
                  </a:lnTo>
                  <a:lnTo>
                    <a:pt x="386816" y="135623"/>
                  </a:lnTo>
                  <a:lnTo>
                    <a:pt x="404126" y="143497"/>
                  </a:lnTo>
                  <a:lnTo>
                    <a:pt x="419569" y="152196"/>
                  </a:lnTo>
                  <a:lnTo>
                    <a:pt x="433260" y="161556"/>
                  </a:lnTo>
                  <a:lnTo>
                    <a:pt x="437553" y="165836"/>
                  </a:lnTo>
                  <a:lnTo>
                    <a:pt x="441845" y="168706"/>
                  </a:lnTo>
                  <a:lnTo>
                    <a:pt x="444703" y="174421"/>
                  </a:lnTo>
                  <a:lnTo>
                    <a:pt x="600557" y="174421"/>
                  </a:lnTo>
                  <a:lnTo>
                    <a:pt x="600557" y="110083"/>
                  </a:lnTo>
                  <a:close/>
                </a:path>
              </a:pathLst>
            </a:custGeom>
            <a:solidFill>
              <a:srgbClr val="A6A6A6"/>
            </a:solidFill>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1906015" y="2025903"/>
            <a:ext cx="6837680" cy="2425700"/>
            <a:chOff x="1429511" y="1519427"/>
            <a:chExt cx="5128260" cy="1819275"/>
          </a:xfrm>
        </p:grpSpPr>
        <p:sp>
          <p:nvSpPr>
            <p:cNvPr id="26" name="object 26"/>
            <p:cNvSpPr/>
            <p:nvPr/>
          </p:nvSpPr>
          <p:spPr>
            <a:xfrm>
              <a:off x="1493011" y="2290572"/>
              <a:ext cx="260985" cy="1009650"/>
            </a:xfrm>
            <a:custGeom>
              <a:avLst/>
              <a:gdLst/>
              <a:ahLst/>
              <a:cxnLst/>
              <a:rect l="l" t="t" r="r" b="b"/>
              <a:pathLst>
                <a:path w="260985" h="1009650">
                  <a:moveTo>
                    <a:pt x="0" y="0"/>
                  </a:moveTo>
                  <a:lnTo>
                    <a:pt x="130467" y="0"/>
                  </a:lnTo>
                  <a:lnTo>
                    <a:pt x="130467" y="1009497"/>
                  </a:lnTo>
                  <a:lnTo>
                    <a:pt x="260946" y="1009497"/>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1429512" y="2252471"/>
              <a:ext cx="387985" cy="1085850"/>
            </a:xfrm>
            <a:custGeom>
              <a:avLst/>
              <a:gdLst/>
              <a:ahLst/>
              <a:cxnLst/>
              <a:rect l="l" t="t" r="r" b="b"/>
              <a:pathLst>
                <a:path w="387985" h="1085850">
                  <a:moveTo>
                    <a:pt x="76200" y="0"/>
                  </a:moveTo>
                  <a:lnTo>
                    <a:pt x="0" y="38100"/>
                  </a:lnTo>
                  <a:lnTo>
                    <a:pt x="76200" y="76200"/>
                  </a:lnTo>
                  <a:lnTo>
                    <a:pt x="76200" y="0"/>
                  </a:lnTo>
                  <a:close/>
                </a:path>
                <a:path w="387985" h="1085850">
                  <a:moveTo>
                    <a:pt x="387946" y="1047584"/>
                  </a:moveTo>
                  <a:lnTo>
                    <a:pt x="311746" y="1009484"/>
                  </a:lnTo>
                  <a:lnTo>
                    <a:pt x="311746" y="1085684"/>
                  </a:lnTo>
                  <a:lnTo>
                    <a:pt x="387946" y="1047584"/>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1493011" y="2290572"/>
              <a:ext cx="260985" cy="480695"/>
            </a:xfrm>
            <a:custGeom>
              <a:avLst/>
              <a:gdLst/>
              <a:ahLst/>
              <a:cxnLst/>
              <a:rect l="l" t="t" r="r" b="b"/>
              <a:pathLst>
                <a:path w="260985" h="480694">
                  <a:moveTo>
                    <a:pt x="0" y="0"/>
                  </a:moveTo>
                  <a:lnTo>
                    <a:pt x="130467" y="0"/>
                  </a:lnTo>
                  <a:lnTo>
                    <a:pt x="130467" y="480390"/>
                  </a:lnTo>
                  <a:lnTo>
                    <a:pt x="260946" y="48039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1429512" y="2252471"/>
              <a:ext cx="387985" cy="556895"/>
            </a:xfrm>
            <a:custGeom>
              <a:avLst/>
              <a:gdLst/>
              <a:ahLst/>
              <a:cxnLst/>
              <a:rect l="l" t="t" r="r" b="b"/>
              <a:pathLst>
                <a:path w="387985" h="556894">
                  <a:moveTo>
                    <a:pt x="76200" y="0"/>
                  </a:moveTo>
                  <a:lnTo>
                    <a:pt x="0" y="38100"/>
                  </a:lnTo>
                  <a:lnTo>
                    <a:pt x="76200" y="76200"/>
                  </a:lnTo>
                  <a:lnTo>
                    <a:pt x="76200" y="0"/>
                  </a:lnTo>
                  <a:close/>
                </a:path>
                <a:path w="387985" h="556894">
                  <a:moveTo>
                    <a:pt x="387946" y="518490"/>
                  </a:moveTo>
                  <a:lnTo>
                    <a:pt x="311746" y="480390"/>
                  </a:lnTo>
                  <a:lnTo>
                    <a:pt x="311746" y="556590"/>
                  </a:lnTo>
                  <a:lnTo>
                    <a:pt x="387946" y="51849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0" name="object 30"/>
            <p:cNvSpPr/>
            <p:nvPr/>
          </p:nvSpPr>
          <p:spPr>
            <a:xfrm>
              <a:off x="1493011" y="2228100"/>
              <a:ext cx="260985" cy="63500"/>
            </a:xfrm>
            <a:custGeom>
              <a:avLst/>
              <a:gdLst/>
              <a:ahLst/>
              <a:cxnLst/>
              <a:rect l="l" t="t" r="r" b="b"/>
              <a:pathLst>
                <a:path w="260985" h="63500">
                  <a:moveTo>
                    <a:pt x="0" y="63284"/>
                  </a:moveTo>
                  <a:lnTo>
                    <a:pt x="130467" y="63284"/>
                  </a:lnTo>
                  <a:lnTo>
                    <a:pt x="130467" y="0"/>
                  </a:lnTo>
                  <a:lnTo>
                    <a:pt x="260946" y="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1429512" y="2189987"/>
              <a:ext cx="387985" cy="139700"/>
            </a:xfrm>
            <a:custGeom>
              <a:avLst/>
              <a:gdLst/>
              <a:ahLst/>
              <a:cxnLst/>
              <a:rect l="l" t="t" r="r" b="b"/>
              <a:pathLst>
                <a:path w="387985" h="139700">
                  <a:moveTo>
                    <a:pt x="76200" y="63296"/>
                  </a:moveTo>
                  <a:lnTo>
                    <a:pt x="0" y="101396"/>
                  </a:lnTo>
                  <a:lnTo>
                    <a:pt x="76200" y="139496"/>
                  </a:lnTo>
                  <a:lnTo>
                    <a:pt x="76200" y="63296"/>
                  </a:lnTo>
                  <a:close/>
                </a:path>
                <a:path w="387985" h="139700">
                  <a:moveTo>
                    <a:pt x="387946" y="38100"/>
                  </a:moveTo>
                  <a:lnTo>
                    <a:pt x="311746" y="0"/>
                  </a:lnTo>
                  <a:lnTo>
                    <a:pt x="311746" y="76200"/>
                  </a:lnTo>
                  <a:lnTo>
                    <a:pt x="387946" y="3810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1493011" y="1557527"/>
              <a:ext cx="260985" cy="734695"/>
            </a:xfrm>
            <a:custGeom>
              <a:avLst/>
              <a:gdLst/>
              <a:ahLst/>
              <a:cxnLst/>
              <a:rect l="l" t="t" r="r" b="b"/>
              <a:pathLst>
                <a:path w="260985" h="734694">
                  <a:moveTo>
                    <a:pt x="0" y="734148"/>
                  </a:moveTo>
                  <a:lnTo>
                    <a:pt x="130467" y="734148"/>
                  </a:lnTo>
                  <a:lnTo>
                    <a:pt x="130467" y="0"/>
                  </a:lnTo>
                  <a:lnTo>
                    <a:pt x="260946" y="0"/>
                  </a:lnTo>
                </a:path>
              </a:pathLst>
            </a:custGeom>
            <a:ln w="12700">
              <a:solidFill>
                <a:srgbClr val="00ACEE"/>
              </a:solidFill>
            </a:ln>
          </p:spPr>
          <p:txBody>
            <a:bodyPr wrap="square" lIns="0" tIns="0" rIns="0" bIns="0" rtlCol="0"/>
            <a:lstStyle/>
            <a:p>
              <a:pPr defTabSz="1219170"/>
              <a:endParaRPr sz="2400">
                <a:solidFill>
                  <a:prstClr val="black"/>
                </a:solidFill>
                <a:latin typeface="Calibri"/>
              </a:endParaRPr>
            </a:p>
          </p:txBody>
        </p:sp>
        <p:sp>
          <p:nvSpPr>
            <p:cNvPr id="33" name="object 33"/>
            <p:cNvSpPr/>
            <p:nvPr/>
          </p:nvSpPr>
          <p:spPr>
            <a:xfrm>
              <a:off x="1429512" y="1519427"/>
              <a:ext cx="387985" cy="810895"/>
            </a:xfrm>
            <a:custGeom>
              <a:avLst/>
              <a:gdLst/>
              <a:ahLst/>
              <a:cxnLst/>
              <a:rect l="l" t="t" r="r" b="b"/>
              <a:pathLst>
                <a:path w="387985" h="810894">
                  <a:moveTo>
                    <a:pt x="76200" y="734148"/>
                  </a:moveTo>
                  <a:lnTo>
                    <a:pt x="0" y="772248"/>
                  </a:lnTo>
                  <a:lnTo>
                    <a:pt x="76200" y="810348"/>
                  </a:lnTo>
                  <a:lnTo>
                    <a:pt x="76200" y="734148"/>
                  </a:lnTo>
                  <a:close/>
                </a:path>
                <a:path w="387985" h="810894">
                  <a:moveTo>
                    <a:pt x="387946" y="38100"/>
                  </a:moveTo>
                  <a:lnTo>
                    <a:pt x="311746" y="0"/>
                  </a:lnTo>
                  <a:lnTo>
                    <a:pt x="311746" y="76200"/>
                  </a:lnTo>
                  <a:lnTo>
                    <a:pt x="387946" y="38100"/>
                  </a:lnTo>
                  <a:close/>
                </a:path>
              </a:pathLst>
            </a:custGeom>
            <a:solidFill>
              <a:srgbClr val="00ACEE"/>
            </a:solidFill>
          </p:spPr>
          <p:txBody>
            <a:bodyPr wrap="square" lIns="0" tIns="0" rIns="0" bIns="0" rtlCol="0"/>
            <a:lstStyle/>
            <a:p>
              <a:pPr defTabSz="1219170"/>
              <a:endParaRPr sz="2400">
                <a:solidFill>
                  <a:prstClr val="black"/>
                </a:solidFill>
                <a:latin typeface="Calibri"/>
              </a:endParaRPr>
            </a:p>
          </p:txBody>
        </p:sp>
        <p:sp>
          <p:nvSpPr>
            <p:cNvPr id="34" name="object 34"/>
            <p:cNvSpPr/>
            <p:nvPr/>
          </p:nvSpPr>
          <p:spPr>
            <a:xfrm>
              <a:off x="5935217" y="2381250"/>
              <a:ext cx="609600" cy="716280"/>
            </a:xfrm>
            <a:custGeom>
              <a:avLst/>
              <a:gdLst/>
              <a:ahLst/>
              <a:cxnLst/>
              <a:rect l="l" t="t" r="r" b="b"/>
              <a:pathLst>
                <a:path w="609600" h="716280">
                  <a:moveTo>
                    <a:pt x="609599" y="0"/>
                  </a:moveTo>
                  <a:lnTo>
                    <a:pt x="0" y="0"/>
                  </a:lnTo>
                  <a:lnTo>
                    <a:pt x="0" y="716280"/>
                  </a:lnTo>
                  <a:lnTo>
                    <a:pt x="609599" y="716280"/>
                  </a:lnTo>
                  <a:lnTo>
                    <a:pt x="609599" y="0"/>
                  </a:lnTo>
                  <a:close/>
                </a:path>
              </a:pathLst>
            </a:custGeom>
            <a:solidFill>
              <a:srgbClr val="FF5200"/>
            </a:solidFill>
          </p:spPr>
          <p:txBody>
            <a:bodyPr wrap="square" lIns="0" tIns="0" rIns="0" bIns="0" rtlCol="0"/>
            <a:lstStyle/>
            <a:p>
              <a:pPr defTabSz="1219170"/>
              <a:endParaRPr sz="2400">
                <a:solidFill>
                  <a:prstClr val="black"/>
                </a:solidFill>
                <a:latin typeface="Calibri"/>
              </a:endParaRPr>
            </a:p>
          </p:txBody>
        </p:sp>
        <p:sp>
          <p:nvSpPr>
            <p:cNvPr id="35" name="object 35"/>
            <p:cNvSpPr/>
            <p:nvPr/>
          </p:nvSpPr>
          <p:spPr>
            <a:xfrm>
              <a:off x="5935217" y="2381250"/>
              <a:ext cx="609600" cy="716280"/>
            </a:xfrm>
            <a:custGeom>
              <a:avLst/>
              <a:gdLst/>
              <a:ahLst/>
              <a:cxnLst/>
              <a:rect l="l" t="t" r="r" b="b"/>
              <a:pathLst>
                <a:path w="609600" h="716280">
                  <a:moveTo>
                    <a:pt x="0" y="0"/>
                  </a:moveTo>
                  <a:lnTo>
                    <a:pt x="609599" y="0"/>
                  </a:lnTo>
                  <a:lnTo>
                    <a:pt x="609599" y="716280"/>
                  </a:lnTo>
                  <a:lnTo>
                    <a:pt x="0" y="716280"/>
                  </a:lnTo>
                  <a:lnTo>
                    <a:pt x="0" y="0"/>
                  </a:lnTo>
                  <a:close/>
                </a:path>
              </a:pathLst>
            </a:custGeom>
            <a:ln w="25908">
              <a:solidFill>
                <a:srgbClr val="FF5200"/>
              </a:solidFill>
            </a:ln>
          </p:spPr>
          <p:txBody>
            <a:bodyPr wrap="square" lIns="0" tIns="0" rIns="0" bIns="0" rtlCol="0"/>
            <a:lstStyle/>
            <a:p>
              <a:pPr defTabSz="1219170"/>
              <a:endParaRPr sz="2400">
                <a:solidFill>
                  <a:prstClr val="black"/>
                </a:solidFill>
                <a:latin typeface="Calibri"/>
              </a:endParaRPr>
            </a:p>
          </p:txBody>
        </p:sp>
      </p:grpSp>
      <p:sp>
        <p:nvSpPr>
          <p:cNvPr id="36" name="object 36"/>
          <p:cNvSpPr txBox="1"/>
          <p:nvPr/>
        </p:nvSpPr>
        <p:spPr>
          <a:xfrm>
            <a:off x="9291082" y="1920832"/>
            <a:ext cx="2306319" cy="341354"/>
          </a:xfrm>
          <a:prstGeom prst="rect">
            <a:avLst/>
          </a:prstGeom>
        </p:spPr>
        <p:txBody>
          <a:bodyPr vert="horz" wrap="square" lIns="0" tIns="16933" rIns="0" bIns="0" rtlCol="0">
            <a:spAutoFit/>
          </a:bodyPr>
          <a:lstStyle/>
          <a:p>
            <a:pPr marL="16933" marR="6773" defTabSz="1219170">
              <a:lnSpc>
                <a:spcPct val="102499"/>
              </a:lnSpc>
              <a:spcBef>
                <a:spcPts val="133"/>
              </a:spcBef>
            </a:pPr>
            <a:r>
              <a:rPr sz="1067" b="1" spc="7" dirty="0">
                <a:solidFill>
                  <a:srgbClr val="2C2D2C"/>
                </a:solidFill>
                <a:latin typeface="Arial"/>
                <a:cs typeface="Arial"/>
              </a:rPr>
              <a:t>SIs</a:t>
            </a:r>
            <a:r>
              <a:rPr sz="1067" spc="7" dirty="0">
                <a:solidFill>
                  <a:srgbClr val="2C2D2C"/>
                </a:solidFill>
                <a:latin typeface="Arial"/>
                <a:cs typeface="Arial"/>
              </a:rPr>
              <a:t>: </a:t>
            </a:r>
            <a:r>
              <a:rPr sz="1067" spc="13" dirty="0">
                <a:solidFill>
                  <a:srgbClr val="2C2D2C"/>
                </a:solidFill>
                <a:latin typeface="Arial"/>
                <a:cs typeface="Arial"/>
              </a:rPr>
              <a:t>Package </a:t>
            </a:r>
            <a:r>
              <a:rPr sz="1067" spc="7" dirty="0">
                <a:solidFill>
                  <a:srgbClr val="2C2D2C"/>
                </a:solidFill>
                <a:latin typeface="Arial"/>
                <a:cs typeface="Arial"/>
              </a:rPr>
              <a:t>together </a:t>
            </a:r>
            <a:r>
              <a:rPr sz="1067" spc="13" dirty="0">
                <a:solidFill>
                  <a:srgbClr val="2C2D2C"/>
                </a:solidFill>
                <a:latin typeface="Arial"/>
                <a:cs typeface="Arial"/>
              </a:rPr>
              <a:t>ISV </a:t>
            </a:r>
            <a:r>
              <a:rPr sz="1067" spc="7" dirty="0">
                <a:solidFill>
                  <a:srgbClr val="2C2D2C"/>
                </a:solidFill>
                <a:latin typeface="Arial"/>
                <a:cs typeface="Arial"/>
              </a:rPr>
              <a:t>solutions  </a:t>
            </a:r>
            <a:r>
              <a:rPr sz="1067" spc="13" dirty="0">
                <a:solidFill>
                  <a:srgbClr val="2C2D2C"/>
                </a:solidFill>
                <a:latin typeface="Arial"/>
                <a:cs typeface="Arial"/>
              </a:rPr>
              <a:t>and customize </a:t>
            </a:r>
            <a:r>
              <a:rPr sz="1067" spc="7" dirty="0">
                <a:solidFill>
                  <a:srgbClr val="2C2D2C"/>
                </a:solidFill>
                <a:latin typeface="Arial"/>
                <a:cs typeface="Arial"/>
              </a:rPr>
              <a:t>to deliver</a:t>
            </a:r>
            <a:endParaRPr sz="1067">
              <a:solidFill>
                <a:prstClr val="black"/>
              </a:solidFill>
              <a:latin typeface="Arial"/>
              <a:cs typeface="Arial"/>
            </a:endParaRPr>
          </a:p>
        </p:txBody>
      </p:sp>
      <p:sp>
        <p:nvSpPr>
          <p:cNvPr id="37" name="object 37"/>
          <p:cNvSpPr txBox="1"/>
          <p:nvPr/>
        </p:nvSpPr>
        <p:spPr>
          <a:xfrm>
            <a:off x="5089653" y="1492606"/>
            <a:ext cx="1235287" cy="294953"/>
          </a:xfrm>
          <a:prstGeom prst="rect">
            <a:avLst/>
          </a:prstGeom>
        </p:spPr>
        <p:txBody>
          <a:bodyPr vert="horz" wrap="square" lIns="0" tIns="17780" rIns="0" bIns="0" rtlCol="0">
            <a:spAutoFit/>
          </a:bodyPr>
          <a:lstStyle/>
          <a:p>
            <a:pPr marL="16933" defTabSz="1219170">
              <a:spcBef>
                <a:spcPts val="140"/>
              </a:spcBef>
            </a:pPr>
            <a:r>
              <a:rPr b="1" dirty="0">
                <a:solidFill>
                  <a:srgbClr val="AFAFAF"/>
                </a:solidFill>
                <a:latin typeface="Arial"/>
                <a:cs typeface="Arial"/>
              </a:rPr>
              <a:t>Custo</a:t>
            </a:r>
            <a:r>
              <a:rPr b="1" spc="-7" dirty="0">
                <a:solidFill>
                  <a:srgbClr val="AFAFAF"/>
                </a:solidFill>
                <a:latin typeface="Arial"/>
                <a:cs typeface="Arial"/>
              </a:rPr>
              <a:t>m</a:t>
            </a:r>
            <a:r>
              <a:rPr b="1" dirty="0">
                <a:solidFill>
                  <a:srgbClr val="AFAFAF"/>
                </a:solidFill>
                <a:latin typeface="Arial"/>
                <a:cs typeface="Arial"/>
              </a:rPr>
              <a:t>e</a:t>
            </a:r>
            <a:r>
              <a:rPr b="1" spc="-7" dirty="0">
                <a:solidFill>
                  <a:srgbClr val="AFAFAF"/>
                </a:solidFill>
                <a:latin typeface="Arial"/>
                <a:cs typeface="Arial"/>
              </a:rPr>
              <a:t>rs</a:t>
            </a:r>
            <a:endParaRPr>
              <a:solidFill>
                <a:prstClr val="black"/>
              </a:solidFill>
              <a:latin typeface="Arial"/>
              <a:cs typeface="Arial"/>
            </a:endParaRPr>
          </a:p>
        </p:txBody>
      </p:sp>
      <p:sp>
        <p:nvSpPr>
          <p:cNvPr id="38" name="object 38"/>
          <p:cNvSpPr txBox="1"/>
          <p:nvPr/>
        </p:nvSpPr>
        <p:spPr>
          <a:xfrm>
            <a:off x="9291082" y="2410308"/>
            <a:ext cx="2236047" cy="512598"/>
          </a:xfrm>
          <a:prstGeom prst="rect">
            <a:avLst/>
          </a:prstGeom>
        </p:spPr>
        <p:txBody>
          <a:bodyPr vert="horz" wrap="square" lIns="0" tIns="16087" rIns="0" bIns="0" rtlCol="0">
            <a:spAutoFit/>
          </a:bodyPr>
          <a:lstStyle/>
          <a:p>
            <a:pPr marL="16933" marR="6773" defTabSz="1219170">
              <a:lnSpc>
                <a:spcPct val="103099"/>
              </a:lnSpc>
              <a:spcBef>
                <a:spcPts val="127"/>
              </a:spcBef>
            </a:pPr>
            <a:r>
              <a:rPr sz="1067" b="1" spc="13" dirty="0">
                <a:solidFill>
                  <a:srgbClr val="2C2D2C"/>
                </a:solidFill>
                <a:latin typeface="Arial"/>
                <a:cs typeface="Arial"/>
              </a:rPr>
              <a:t>AppSource: </a:t>
            </a:r>
            <a:r>
              <a:rPr sz="1067" spc="13" dirty="0">
                <a:solidFill>
                  <a:srgbClr val="2C2D2C"/>
                </a:solidFill>
                <a:latin typeface="Arial"/>
                <a:cs typeface="Arial"/>
              </a:rPr>
              <a:t>Delivery mechanism  for </a:t>
            </a:r>
            <a:r>
              <a:rPr sz="1067" spc="7" dirty="0">
                <a:solidFill>
                  <a:srgbClr val="2C2D2C"/>
                </a:solidFill>
                <a:latin typeface="Arial"/>
                <a:cs typeface="Arial"/>
              </a:rPr>
              <a:t>Industry Solutions and/or </a:t>
            </a:r>
            <a:r>
              <a:rPr sz="1067" spc="13" dirty="0">
                <a:solidFill>
                  <a:srgbClr val="2C2D2C"/>
                </a:solidFill>
                <a:latin typeface="Arial"/>
                <a:cs typeface="Arial"/>
              </a:rPr>
              <a:t>Apps  and Microsoft </a:t>
            </a:r>
            <a:r>
              <a:rPr sz="1067" spc="7" dirty="0">
                <a:solidFill>
                  <a:srgbClr val="2C2D2C"/>
                </a:solidFill>
                <a:latin typeface="Arial"/>
                <a:cs typeface="Arial"/>
              </a:rPr>
              <a:t>Solution</a:t>
            </a:r>
            <a:r>
              <a:rPr sz="1067" spc="-33" dirty="0">
                <a:solidFill>
                  <a:srgbClr val="2C2D2C"/>
                </a:solidFill>
                <a:latin typeface="Arial"/>
                <a:cs typeface="Arial"/>
              </a:rPr>
              <a:t> </a:t>
            </a:r>
            <a:r>
              <a:rPr sz="1067" spc="13" dirty="0">
                <a:solidFill>
                  <a:srgbClr val="2C2D2C"/>
                </a:solidFill>
                <a:latin typeface="Arial"/>
                <a:cs typeface="Arial"/>
              </a:rPr>
              <a:t>Accelerators</a:t>
            </a:r>
            <a:endParaRPr sz="1067">
              <a:solidFill>
                <a:prstClr val="black"/>
              </a:solidFill>
              <a:latin typeface="Arial"/>
              <a:cs typeface="Arial"/>
            </a:endParaRPr>
          </a:p>
        </p:txBody>
      </p:sp>
      <p:sp>
        <p:nvSpPr>
          <p:cNvPr id="39" name="object 39"/>
          <p:cNvSpPr txBox="1"/>
          <p:nvPr/>
        </p:nvSpPr>
        <p:spPr>
          <a:xfrm>
            <a:off x="9262481" y="3094720"/>
            <a:ext cx="2168313" cy="912536"/>
          </a:xfrm>
          <a:prstGeom prst="rect">
            <a:avLst/>
          </a:prstGeom>
        </p:spPr>
        <p:txBody>
          <a:bodyPr vert="horz" wrap="square" lIns="0" tIns="16933" rIns="0" bIns="0" rtlCol="0">
            <a:spAutoFit/>
          </a:bodyPr>
          <a:lstStyle/>
          <a:p>
            <a:pPr marL="44872" marR="390304" defTabSz="1219170">
              <a:lnSpc>
                <a:spcPct val="102499"/>
              </a:lnSpc>
              <a:spcBef>
                <a:spcPts val="133"/>
              </a:spcBef>
            </a:pPr>
            <a:r>
              <a:rPr sz="1067" b="1" spc="13" dirty="0">
                <a:solidFill>
                  <a:srgbClr val="2C2D2C"/>
                </a:solidFill>
                <a:latin typeface="Arial"/>
                <a:cs typeface="Arial"/>
              </a:rPr>
              <a:t>ISV</a:t>
            </a:r>
            <a:r>
              <a:rPr sz="1067" spc="13" dirty="0">
                <a:solidFill>
                  <a:srgbClr val="2C2D2C"/>
                </a:solidFill>
                <a:latin typeface="Arial"/>
                <a:cs typeface="Arial"/>
              </a:rPr>
              <a:t>: </a:t>
            </a:r>
            <a:r>
              <a:rPr sz="1067" spc="7" dirty="0">
                <a:solidFill>
                  <a:srgbClr val="2C2D2C"/>
                </a:solidFill>
                <a:latin typeface="Arial"/>
                <a:cs typeface="Arial"/>
              </a:rPr>
              <a:t>Horizonal </a:t>
            </a:r>
            <a:r>
              <a:rPr sz="1067" spc="13" dirty="0">
                <a:solidFill>
                  <a:srgbClr val="2C2D2C"/>
                </a:solidFill>
                <a:latin typeface="Arial"/>
                <a:cs typeface="Arial"/>
              </a:rPr>
              <a:t>ISVs </a:t>
            </a:r>
            <a:r>
              <a:rPr sz="1067" spc="7" dirty="0">
                <a:solidFill>
                  <a:srgbClr val="2C2D2C"/>
                </a:solidFill>
                <a:latin typeface="Arial"/>
                <a:cs typeface="Arial"/>
              </a:rPr>
              <a:t>extend  solutions</a:t>
            </a:r>
            <a:endParaRPr sz="1067">
              <a:solidFill>
                <a:prstClr val="black"/>
              </a:solidFill>
              <a:latin typeface="Arial"/>
              <a:cs typeface="Arial"/>
            </a:endParaRPr>
          </a:p>
          <a:p>
            <a:pPr marL="16933" marR="6773" defTabSz="1219170">
              <a:lnSpc>
                <a:spcPct val="103099"/>
              </a:lnSpc>
              <a:spcBef>
                <a:spcPts val="473"/>
              </a:spcBef>
            </a:pPr>
            <a:r>
              <a:rPr sz="1067" b="1" spc="13" dirty="0">
                <a:solidFill>
                  <a:srgbClr val="2C2D2C"/>
                </a:solidFill>
                <a:latin typeface="Arial"/>
                <a:cs typeface="Arial"/>
              </a:rPr>
              <a:t>Industry ISV </a:t>
            </a:r>
            <a:r>
              <a:rPr sz="1067" b="1" spc="7" dirty="0">
                <a:solidFill>
                  <a:srgbClr val="2C2D2C"/>
                </a:solidFill>
                <a:latin typeface="Arial"/>
                <a:cs typeface="Arial"/>
              </a:rPr>
              <a:t>Solution: </a:t>
            </a:r>
            <a:r>
              <a:rPr sz="1067" spc="13" dirty="0">
                <a:solidFill>
                  <a:srgbClr val="2C2D2C"/>
                </a:solidFill>
                <a:latin typeface="Arial"/>
                <a:cs typeface="Arial"/>
              </a:rPr>
              <a:t>may</a:t>
            </a:r>
            <a:r>
              <a:rPr sz="1067" spc="-127" dirty="0">
                <a:solidFill>
                  <a:srgbClr val="2C2D2C"/>
                </a:solidFill>
                <a:latin typeface="Arial"/>
                <a:cs typeface="Arial"/>
              </a:rPr>
              <a:t> </a:t>
            </a:r>
            <a:r>
              <a:rPr sz="1067" spc="13" dirty="0">
                <a:solidFill>
                  <a:srgbClr val="2C2D2C"/>
                </a:solidFill>
                <a:latin typeface="Arial"/>
                <a:cs typeface="Arial"/>
              </a:rPr>
              <a:t>stand  </a:t>
            </a:r>
            <a:r>
              <a:rPr sz="1067" spc="7" dirty="0">
                <a:solidFill>
                  <a:srgbClr val="2C2D2C"/>
                </a:solidFill>
                <a:latin typeface="Arial"/>
                <a:cs typeface="Arial"/>
              </a:rPr>
              <a:t>alone or </a:t>
            </a:r>
            <a:r>
              <a:rPr sz="1067" spc="20" dirty="0">
                <a:solidFill>
                  <a:srgbClr val="2C2D2C"/>
                </a:solidFill>
                <a:latin typeface="Arial"/>
                <a:cs typeface="Arial"/>
              </a:rPr>
              <a:t>OEM </a:t>
            </a:r>
            <a:r>
              <a:rPr sz="1067" spc="7" dirty="0">
                <a:solidFill>
                  <a:srgbClr val="2C2D2C"/>
                </a:solidFill>
                <a:latin typeface="Arial"/>
                <a:cs typeface="Arial"/>
              </a:rPr>
              <a:t>other industry or  horizontal</a:t>
            </a:r>
            <a:r>
              <a:rPr sz="1067" spc="53" dirty="0">
                <a:solidFill>
                  <a:srgbClr val="2C2D2C"/>
                </a:solidFill>
                <a:latin typeface="Arial"/>
                <a:cs typeface="Arial"/>
              </a:rPr>
              <a:t> </a:t>
            </a:r>
            <a:r>
              <a:rPr sz="1067" spc="13" dirty="0">
                <a:solidFill>
                  <a:srgbClr val="2C2D2C"/>
                </a:solidFill>
                <a:latin typeface="Arial"/>
                <a:cs typeface="Arial"/>
              </a:rPr>
              <a:t>apps</a:t>
            </a:r>
            <a:endParaRPr sz="1067">
              <a:solidFill>
                <a:prstClr val="black"/>
              </a:solidFill>
              <a:latin typeface="Arial"/>
              <a:cs typeface="Arial"/>
            </a:endParaRPr>
          </a:p>
        </p:txBody>
      </p:sp>
      <p:sp>
        <p:nvSpPr>
          <p:cNvPr id="40" name="object 40"/>
          <p:cNvSpPr txBox="1"/>
          <p:nvPr/>
        </p:nvSpPr>
        <p:spPr>
          <a:xfrm>
            <a:off x="9230191" y="4300507"/>
            <a:ext cx="2460413" cy="682602"/>
          </a:xfrm>
          <a:prstGeom prst="rect">
            <a:avLst/>
          </a:prstGeom>
        </p:spPr>
        <p:txBody>
          <a:bodyPr vert="horz" wrap="square" lIns="0" tIns="16933" rIns="0" bIns="0" rtlCol="0">
            <a:spAutoFit/>
          </a:bodyPr>
          <a:lstStyle/>
          <a:p>
            <a:pPr marL="16933" marR="6773" defTabSz="1219170">
              <a:lnSpc>
                <a:spcPct val="102899"/>
              </a:lnSpc>
              <a:spcBef>
                <a:spcPts val="133"/>
              </a:spcBef>
            </a:pPr>
            <a:r>
              <a:rPr sz="1067" b="1" spc="13" dirty="0">
                <a:solidFill>
                  <a:srgbClr val="2C2D2C"/>
                </a:solidFill>
                <a:latin typeface="Arial"/>
                <a:cs typeface="Arial"/>
              </a:rPr>
              <a:t>Microsoft Industry </a:t>
            </a:r>
            <a:r>
              <a:rPr sz="1067" b="1" spc="7" dirty="0">
                <a:solidFill>
                  <a:srgbClr val="2C2D2C"/>
                </a:solidFill>
                <a:latin typeface="Arial"/>
                <a:cs typeface="Arial"/>
              </a:rPr>
              <a:t>Solution  Accelerators: </a:t>
            </a:r>
            <a:r>
              <a:rPr sz="1067" spc="13" dirty="0">
                <a:solidFill>
                  <a:srgbClr val="2C2D2C"/>
                </a:solidFill>
                <a:latin typeface="Arial"/>
                <a:cs typeface="Arial"/>
              </a:rPr>
              <a:t>package </a:t>
            </a:r>
            <a:r>
              <a:rPr sz="1067" spc="7" dirty="0">
                <a:solidFill>
                  <a:srgbClr val="2C2D2C"/>
                </a:solidFill>
                <a:latin typeface="Arial"/>
                <a:cs typeface="Arial"/>
              </a:rPr>
              <a:t>of data model,  </a:t>
            </a:r>
            <a:r>
              <a:rPr sz="1067" spc="13" dirty="0">
                <a:solidFill>
                  <a:srgbClr val="2C2D2C"/>
                </a:solidFill>
                <a:latin typeface="Arial"/>
                <a:cs typeface="Arial"/>
              </a:rPr>
              <a:t>relevant business processes, Power BI  dashboards, and sample</a:t>
            </a:r>
            <a:r>
              <a:rPr sz="1067" spc="40" dirty="0">
                <a:solidFill>
                  <a:srgbClr val="2C2D2C"/>
                </a:solidFill>
                <a:latin typeface="Arial"/>
                <a:cs typeface="Arial"/>
              </a:rPr>
              <a:t> </a:t>
            </a:r>
            <a:r>
              <a:rPr sz="1067" spc="7" dirty="0">
                <a:solidFill>
                  <a:srgbClr val="2C2D2C"/>
                </a:solidFill>
                <a:latin typeface="Arial"/>
                <a:cs typeface="Arial"/>
              </a:rPr>
              <a:t>data</a:t>
            </a:r>
            <a:endParaRPr sz="1067">
              <a:solidFill>
                <a:prstClr val="black"/>
              </a:solidFill>
              <a:latin typeface="Arial"/>
              <a:cs typeface="Arial"/>
            </a:endParaRPr>
          </a:p>
        </p:txBody>
      </p:sp>
      <p:sp>
        <p:nvSpPr>
          <p:cNvPr id="41" name="object 41"/>
          <p:cNvSpPr txBox="1"/>
          <p:nvPr/>
        </p:nvSpPr>
        <p:spPr>
          <a:xfrm>
            <a:off x="641689" y="5917502"/>
            <a:ext cx="9894145" cy="654817"/>
          </a:xfrm>
          <a:prstGeom prst="rect">
            <a:avLst/>
          </a:prstGeom>
        </p:spPr>
        <p:txBody>
          <a:bodyPr vert="horz" wrap="square" lIns="0" tIns="79587" rIns="0" bIns="0" rtlCol="0">
            <a:spAutoFit/>
          </a:bodyPr>
          <a:lstStyle/>
          <a:p>
            <a:pPr marL="121917" algn="ctr" defTabSz="1219170">
              <a:spcBef>
                <a:spcPts val="973"/>
              </a:spcBef>
            </a:pPr>
            <a:r>
              <a:rPr sz="3733" spc="-20" dirty="0">
                <a:solidFill>
                  <a:prstClr val="black"/>
                </a:solidFill>
                <a:latin typeface="Carlito"/>
                <a:cs typeface="Carlito"/>
              </a:rPr>
              <a:t>https://aka.ms/cdmindustry</a:t>
            </a:r>
            <a:endParaRPr sz="3733" dirty="0">
              <a:solidFill>
                <a:prstClr val="black"/>
              </a:solidFill>
              <a:latin typeface="Carlito"/>
              <a:cs typeface="Carlito"/>
            </a:endParaRPr>
          </a:p>
        </p:txBody>
      </p:sp>
      <p:sp>
        <p:nvSpPr>
          <p:cNvPr id="42" name="Rectangle 41">
            <a:extLst>
              <a:ext uri="{FF2B5EF4-FFF2-40B4-BE49-F238E27FC236}">
                <a16:creationId xmlns:a16="http://schemas.microsoft.com/office/drawing/2014/main" id="{1B336878-20E2-4273-A87C-DC21338C506D}"/>
              </a:ext>
            </a:extLst>
          </p:cNvPr>
          <p:cNvSpPr/>
          <p:nvPr/>
        </p:nvSpPr>
        <p:spPr>
          <a:xfrm>
            <a:off x="101600" y="5193741"/>
            <a:ext cx="11988800" cy="830997"/>
          </a:xfrm>
          <a:prstGeom prst="rect">
            <a:avLst/>
          </a:prstGeom>
        </p:spPr>
        <p:txBody>
          <a:bodyPr wrap="square">
            <a:spAutoFit/>
          </a:bodyPr>
          <a:lstStyle/>
          <a:p>
            <a:pPr algn="ctr" defTabSz="1219170"/>
            <a:r>
              <a:rPr lang="en-GB" sz="2400" dirty="0">
                <a:solidFill>
                  <a:prstClr val="black"/>
                </a:solidFill>
                <a:latin typeface="Calibri"/>
              </a:rPr>
              <a:t>Expanding to strategic industries, including, Healthcare, Non-profit ,Education, Finance and Retail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B6CA-4B81-46E7-81C9-8F312941F67B}"/>
              </a:ext>
            </a:extLst>
          </p:cNvPr>
          <p:cNvSpPr>
            <a:spLocks noGrp="1"/>
          </p:cNvSpPr>
          <p:nvPr>
            <p:ph type="title"/>
          </p:nvPr>
        </p:nvSpPr>
        <p:spPr>
          <a:xfrm>
            <a:off x="838200" y="18255"/>
            <a:ext cx="10515600" cy="1325563"/>
          </a:xfrm>
        </p:spPr>
        <p:txBody>
          <a:bodyPr/>
          <a:lstStyle/>
          <a:p>
            <a:r>
              <a:rPr lang="en-GB" dirty="0"/>
              <a:t>Agenda</a:t>
            </a:r>
          </a:p>
        </p:txBody>
      </p:sp>
      <p:sp>
        <p:nvSpPr>
          <p:cNvPr id="3" name="Content Placeholder 2">
            <a:extLst>
              <a:ext uri="{FF2B5EF4-FFF2-40B4-BE49-F238E27FC236}">
                <a16:creationId xmlns:a16="http://schemas.microsoft.com/office/drawing/2014/main" id="{C0B3F098-C42C-4B61-8B10-F5A65F7D98E1}"/>
              </a:ext>
            </a:extLst>
          </p:cNvPr>
          <p:cNvSpPr>
            <a:spLocks noGrp="1"/>
          </p:cNvSpPr>
          <p:nvPr>
            <p:ph idx="1"/>
          </p:nvPr>
        </p:nvSpPr>
        <p:spPr>
          <a:xfrm>
            <a:off x="838200" y="1253331"/>
            <a:ext cx="10515600" cy="4351338"/>
          </a:xfrm>
        </p:spPr>
        <p:txBody>
          <a:bodyPr>
            <a:noAutofit/>
          </a:bodyPr>
          <a:lstStyle/>
          <a:p>
            <a:pPr marL="0" indent="0">
              <a:buNone/>
            </a:pPr>
            <a:r>
              <a:rPr lang="en-GB" sz="1800" dirty="0"/>
              <a:t>09:00  - 09:30 : Welcome &amp; Introductions</a:t>
            </a:r>
          </a:p>
          <a:p>
            <a:pPr marL="0" lvl="0" indent="0">
              <a:buNone/>
            </a:pPr>
            <a:r>
              <a:rPr lang="en-GB" sz="1800" dirty="0"/>
              <a:t>09:30 – 10:30 : Common Data Service &amp; Demonstration</a:t>
            </a:r>
          </a:p>
          <a:p>
            <a:r>
              <a:rPr lang="en-GB" sz="1800" dirty="0"/>
              <a:t>Entities, Fields &amp; Relationships (Demo)</a:t>
            </a:r>
          </a:p>
          <a:p>
            <a:pPr marL="0" indent="0">
              <a:buNone/>
            </a:pPr>
            <a:r>
              <a:rPr lang="en-GB" sz="1800" dirty="0"/>
              <a:t>10:30 – 10:45 : Break</a:t>
            </a:r>
          </a:p>
          <a:p>
            <a:pPr marL="0" indent="0">
              <a:buNone/>
            </a:pPr>
            <a:r>
              <a:rPr lang="en-GB" sz="1800" dirty="0"/>
              <a:t>10:45 – 11:15 : Security Management</a:t>
            </a:r>
          </a:p>
          <a:p>
            <a:pPr marL="0" lvl="0" indent="0">
              <a:buNone/>
            </a:pPr>
            <a:r>
              <a:rPr lang="en-GB" sz="1800" dirty="0"/>
              <a:t>11:15 – 11:45 : Lab 1 – Data Modelling &amp; Review</a:t>
            </a:r>
          </a:p>
          <a:p>
            <a:pPr marL="0" lvl="0" indent="0">
              <a:buNone/>
            </a:pPr>
            <a:r>
              <a:rPr lang="en-GB" sz="1800" dirty="0"/>
              <a:t>11:45 – 12:00 : Data Flows (With Short Demo)</a:t>
            </a:r>
          </a:p>
          <a:p>
            <a:pPr marL="0" lvl="0" indent="0">
              <a:buNone/>
            </a:pPr>
            <a:r>
              <a:rPr lang="en-GB" sz="1800" dirty="0"/>
              <a:t>12:00 – 12:30 : Lab 2 – Create your own CDS Environment &amp; Use Data Flows</a:t>
            </a:r>
          </a:p>
          <a:p>
            <a:pPr marL="0" lvl="0" indent="0">
              <a:buNone/>
            </a:pPr>
            <a:r>
              <a:rPr lang="en-GB" sz="1800" dirty="0"/>
              <a:t>12:30 – 13:30 : Lunch</a:t>
            </a:r>
          </a:p>
          <a:p>
            <a:pPr marL="0" lvl="0" indent="0">
              <a:buNone/>
            </a:pPr>
            <a:r>
              <a:rPr lang="en-GB" sz="1800" dirty="0"/>
              <a:t>13:30 – 14:00 : Model Driven App Components</a:t>
            </a:r>
          </a:p>
          <a:p>
            <a:r>
              <a:rPr lang="en-GB" sz="1800" dirty="0"/>
              <a:t>Forms, Views &amp; Charts (Demo)</a:t>
            </a:r>
          </a:p>
          <a:p>
            <a:pPr marL="0" indent="0">
              <a:buNone/>
            </a:pPr>
            <a:r>
              <a:rPr lang="en-GB" sz="1800" dirty="0"/>
              <a:t>14:00 – 14:45 : Lab 3 – Configuring Forms, Views &amp; Charts</a:t>
            </a:r>
          </a:p>
          <a:p>
            <a:pPr marL="0" indent="0">
              <a:buNone/>
            </a:pPr>
            <a:r>
              <a:rPr lang="en-GB" sz="1800" dirty="0"/>
              <a:t>14:45 - 15:00 : Break</a:t>
            </a:r>
          </a:p>
          <a:p>
            <a:pPr marL="0" indent="0">
              <a:buNone/>
            </a:pPr>
            <a:r>
              <a:rPr lang="en-GB" sz="1800" dirty="0"/>
              <a:t>15:00  - 15:30 : Model Driven Apps &amp; Business Process Flows</a:t>
            </a:r>
          </a:p>
          <a:p>
            <a:pPr marL="0" indent="0">
              <a:buNone/>
            </a:pPr>
            <a:r>
              <a:rPr lang="en-GB" sz="1800" dirty="0"/>
              <a:t>15:30 - 16:15 : Lab 4 – Build Model Driven Apps &amp; Business Process Flow</a:t>
            </a:r>
          </a:p>
        </p:txBody>
      </p:sp>
    </p:spTree>
    <p:extLst>
      <p:ext uri="{BB962C8B-B14F-4D97-AF65-F5344CB8AC3E}">
        <p14:creationId xmlns:p14="http://schemas.microsoft.com/office/powerpoint/2010/main" val="132094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2534625"/>
            <a:ext cx="6400800" cy="997196"/>
          </a:xfrm>
        </p:spPr>
        <p:txBody>
          <a:bodyPr/>
          <a:lstStyle/>
          <a:p>
            <a:r>
              <a:rPr lang="en-GB" dirty="0"/>
              <a:t>Common Data Service &amp; Environment Setup Demonstration</a:t>
            </a:r>
          </a:p>
        </p:txBody>
      </p:sp>
    </p:spTree>
    <p:extLst>
      <p:ext uri="{BB962C8B-B14F-4D97-AF65-F5344CB8AC3E}">
        <p14:creationId xmlns:p14="http://schemas.microsoft.com/office/powerpoint/2010/main" val="419598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Entity Management</a:t>
            </a:r>
          </a:p>
        </p:txBody>
      </p:sp>
    </p:spTree>
    <p:extLst>
      <p:ext uri="{BB962C8B-B14F-4D97-AF65-F5344CB8AC3E}">
        <p14:creationId xmlns:p14="http://schemas.microsoft.com/office/powerpoint/2010/main" val="5286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49" y="297552"/>
            <a:ext cx="5025440"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TextBox 11">
            <a:extLst>
              <a:ext uri="{FF2B5EF4-FFF2-40B4-BE49-F238E27FC236}">
                <a16:creationId xmlns:a16="http://schemas.microsoft.com/office/drawing/2014/main" id="{763597ED-AEAA-4B5C-8EE8-31EFA4E27C10}"/>
              </a:ext>
            </a:extLst>
          </p:cNvPr>
          <p:cNvSpPr txBox="1"/>
          <p:nvPr/>
        </p:nvSpPr>
        <p:spPr>
          <a:xfrm>
            <a:off x="366341" y="1240695"/>
            <a:ext cx="10408295" cy="2308324"/>
          </a:xfrm>
          <a:prstGeom prst="rect">
            <a:avLst/>
          </a:prstGeom>
          <a:noFill/>
        </p:spPr>
        <p:txBody>
          <a:bodyPr wrap="square" rtlCol="0">
            <a:spAutoFit/>
          </a:bodyPr>
          <a:lstStyle/>
          <a:p>
            <a:r>
              <a:rPr lang="en-GB" sz="3600" dirty="0"/>
              <a:t>An Entity is a container for various functionality that is exposed through the Application layer.</a:t>
            </a:r>
          </a:p>
          <a:p>
            <a:endParaRPr lang="en-GB" sz="3600" dirty="0"/>
          </a:p>
          <a:p>
            <a:r>
              <a:rPr lang="en-GB" sz="3600" dirty="0"/>
              <a:t>Examples of this are:</a:t>
            </a:r>
          </a:p>
        </p:txBody>
      </p:sp>
      <p:grpSp>
        <p:nvGrpSpPr>
          <p:cNvPr id="13" name="Group 12">
            <a:extLst>
              <a:ext uri="{FF2B5EF4-FFF2-40B4-BE49-F238E27FC236}">
                <a16:creationId xmlns:a16="http://schemas.microsoft.com/office/drawing/2014/main" id="{68EEED5C-1E14-4A83-A0CF-2D13861E0922}"/>
              </a:ext>
            </a:extLst>
          </p:cNvPr>
          <p:cNvGrpSpPr/>
          <p:nvPr/>
        </p:nvGrpSpPr>
        <p:grpSpPr>
          <a:xfrm>
            <a:off x="1520940" y="3716148"/>
            <a:ext cx="8858472" cy="777461"/>
            <a:chOff x="412783" y="3721588"/>
            <a:chExt cx="8368050" cy="777461"/>
          </a:xfrm>
        </p:grpSpPr>
        <p:sp>
          <p:nvSpPr>
            <p:cNvPr id="14" name="Rectangle: Rounded Corners 13">
              <a:extLst>
                <a:ext uri="{FF2B5EF4-FFF2-40B4-BE49-F238E27FC236}">
                  <a16:creationId xmlns:a16="http://schemas.microsoft.com/office/drawing/2014/main" id="{18A9D391-2B3B-470F-B7A0-B9D96BAE6CE5}"/>
                </a:ext>
              </a:extLst>
            </p:cNvPr>
            <p:cNvSpPr/>
            <p:nvPr/>
          </p:nvSpPr>
          <p:spPr>
            <a:xfrm>
              <a:off x="412783" y="3721588"/>
              <a:ext cx="8368050"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CFDB64F-1007-4FFD-A5B5-2594142BCC04}"/>
                </a:ext>
              </a:extLst>
            </p:cNvPr>
            <p:cNvSpPr txBox="1"/>
            <p:nvPr/>
          </p:nvSpPr>
          <p:spPr>
            <a:xfrm>
              <a:off x="1083297" y="3831667"/>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Entity</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C3486875-CD33-483B-A1D0-5EB7561152A4}"/>
                </a:ext>
              </a:extLst>
            </p:cNvPr>
            <p:cNvSpPr/>
            <p:nvPr/>
          </p:nvSpPr>
          <p:spPr>
            <a:xfrm>
              <a:off x="4873446"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Views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6837DE1-A0E6-4D5A-A3A9-148CF4E24FCF}"/>
                </a:ext>
              </a:extLst>
            </p:cNvPr>
            <p:cNvSpPr/>
            <p:nvPr/>
          </p:nvSpPr>
          <p:spPr>
            <a:xfrm>
              <a:off x="5831858"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Charts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BD449A3-4FFA-4EC2-B498-714608A64B89}"/>
                </a:ext>
              </a:extLst>
            </p:cNvPr>
            <p:cNvSpPr/>
            <p:nvPr/>
          </p:nvSpPr>
          <p:spPr>
            <a:xfrm>
              <a:off x="6790270" y="3879885"/>
              <a:ext cx="86642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9" name="Rectangle: Rounded Corners 18">
              <a:extLst>
                <a:ext uri="{FF2B5EF4-FFF2-40B4-BE49-F238E27FC236}">
                  <a16:creationId xmlns:a16="http://schemas.microsoft.com/office/drawing/2014/main" id="{0C3B48BE-78CC-4FD1-A84C-3FBFFB0FE2C4}"/>
                </a:ext>
              </a:extLst>
            </p:cNvPr>
            <p:cNvSpPr/>
            <p:nvPr/>
          </p:nvSpPr>
          <p:spPr>
            <a:xfrm>
              <a:off x="7748685"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0" name="Database_EFC7" title="Icon of a cylinder">
              <a:extLst>
                <a:ext uri="{FF2B5EF4-FFF2-40B4-BE49-F238E27FC236}">
                  <a16:creationId xmlns:a16="http://schemas.microsoft.com/office/drawing/2014/main" id="{FE580258-5F9A-4A0B-B0EF-0C2FD59ADF5C}"/>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8AD67988-228A-4AD4-A346-D2037FBAAAE2}"/>
                </a:ext>
              </a:extLst>
            </p:cNvPr>
            <p:cNvSpPr/>
            <p:nvPr/>
          </p:nvSpPr>
          <p:spPr>
            <a:xfrm>
              <a:off x="3915034"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Business Rules</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5CA86F9D-368C-412B-BDF5-C59F67592ADF}"/>
                </a:ext>
              </a:extLst>
            </p:cNvPr>
            <p:cNvSpPr/>
            <p:nvPr/>
          </p:nvSpPr>
          <p:spPr>
            <a:xfrm>
              <a:off x="2081166" y="3879885"/>
              <a:ext cx="779562"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Fields</a:t>
              </a:r>
            </a:p>
          </p:txBody>
        </p:sp>
        <p:sp>
          <p:nvSpPr>
            <p:cNvPr id="23" name="Rectangle: Rounded Corners 42">
              <a:extLst>
                <a:ext uri="{FF2B5EF4-FFF2-40B4-BE49-F238E27FC236}">
                  <a16:creationId xmlns:a16="http://schemas.microsoft.com/office/drawing/2014/main" id="{755E462A-8666-4831-8B45-A13CDA0DE1E1}"/>
                </a:ext>
              </a:extLst>
            </p:cNvPr>
            <p:cNvSpPr/>
            <p:nvPr/>
          </p:nvSpPr>
          <p:spPr>
            <a:xfrm>
              <a:off x="2956622" y="3879885"/>
              <a:ext cx="8664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Relationships</a:t>
              </a:r>
            </a:p>
          </p:txBody>
        </p:sp>
      </p:grpSp>
      <p:pic>
        <p:nvPicPr>
          <p:cNvPr id="24" name="Picture 23">
            <a:extLst>
              <a:ext uri="{FF2B5EF4-FFF2-40B4-BE49-F238E27FC236}">
                <a16:creationId xmlns:a16="http://schemas.microsoft.com/office/drawing/2014/main" id="{20C66418-60E7-4040-A29F-450558BD4CA1}"/>
              </a:ext>
            </a:extLst>
          </p:cNvPr>
          <p:cNvPicPr>
            <a:picLocks noChangeAspect="1"/>
          </p:cNvPicPr>
          <p:nvPr/>
        </p:nvPicPr>
        <p:blipFill>
          <a:blip r:embed="rId3"/>
          <a:stretch>
            <a:fillRect/>
          </a:stretch>
        </p:blipFill>
        <p:spPr>
          <a:xfrm>
            <a:off x="963038" y="4709668"/>
            <a:ext cx="9990306" cy="1988090"/>
          </a:xfrm>
          <a:prstGeom prst="rect">
            <a:avLst/>
          </a:prstGeom>
        </p:spPr>
      </p:pic>
    </p:spTree>
    <p:extLst>
      <p:ext uri="{BB962C8B-B14F-4D97-AF65-F5344CB8AC3E}">
        <p14:creationId xmlns:p14="http://schemas.microsoft.com/office/powerpoint/2010/main" val="14525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195055" y="837186"/>
            <a:ext cx="3503167" cy="552703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521884" y="297553"/>
            <a:ext cx="7262029" cy="54828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Rectangle 4">
            <a:extLst>
              <a:ext uri="{FF2B5EF4-FFF2-40B4-BE49-F238E27FC236}">
                <a16:creationId xmlns:a16="http://schemas.microsoft.com/office/drawing/2014/main" id="{A1ABA0B7-685A-414C-912E-9C5DB403EC47}"/>
              </a:ext>
            </a:extLst>
          </p:cNvPr>
          <p:cNvSpPr/>
          <p:nvPr/>
        </p:nvSpPr>
        <p:spPr>
          <a:xfrm>
            <a:off x="493779" y="1692490"/>
            <a:ext cx="7620000" cy="3785652"/>
          </a:xfrm>
          <a:prstGeom prst="rect">
            <a:avLst/>
          </a:prstGeom>
        </p:spPr>
        <p:txBody>
          <a:bodyPr wrap="square">
            <a:spAutoFit/>
          </a:bodyPr>
          <a:lstStyle/>
          <a:p>
            <a:pPr marL="380990" indent="-380990" defTabSz="1219170">
              <a:buFont typeface="Arial" panose="020B0604020202020204" pitchFamily="34" charset="0"/>
              <a:buChar char="•"/>
            </a:pPr>
            <a:r>
              <a:rPr lang="en-GB" sz="2400" dirty="0">
                <a:solidFill>
                  <a:prstClr val="black"/>
                </a:solidFill>
                <a:latin typeface="Calibri"/>
              </a:rPr>
              <a:t>A shared data model allows applications and data  integrators to interoperate via a unified definition of  data</a:t>
            </a:r>
          </a:p>
          <a:p>
            <a:pPr marL="380990" indent="-380990" defTabSz="1219170">
              <a:buFont typeface="Arial" panose="020B0604020202020204" pitchFamily="34" charset="0"/>
              <a:buChar char="•"/>
            </a:pPr>
            <a:r>
              <a:rPr lang="en-GB" sz="2400" dirty="0">
                <a:solidFill>
                  <a:prstClr val="black"/>
                </a:solidFill>
                <a:latin typeface="Calibri"/>
              </a:rPr>
              <a:t>CDM includes a rich metadata system with standard  entities, relationships, hierarchies, traits and more</a:t>
            </a:r>
          </a:p>
          <a:p>
            <a:pPr marL="380990" indent="-380990" defTabSz="1219170">
              <a:buFont typeface="Arial" panose="020B0604020202020204" pitchFamily="34" charset="0"/>
              <a:buChar char="•"/>
            </a:pPr>
            <a:r>
              <a:rPr lang="en-GB" sz="2400" dirty="0">
                <a:solidFill>
                  <a:prstClr val="black"/>
                </a:solidFill>
                <a:latin typeface="Calibri"/>
              </a:rPr>
              <a:t>Originated from Dynamics 365 / CRM apps, open-  sourced in GitHub with over 260 standard entities</a:t>
            </a:r>
          </a:p>
          <a:p>
            <a:pPr marL="380990" indent="-380990" defTabSz="1219170">
              <a:buFont typeface="Arial" panose="020B0604020202020204" pitchFamily="34" charset="0"/>
              <a:buChar char="•"/>
            </a:pPr>
            <a:r>
              <a:rPr lang="en-GB" sz="2400" dirty="0">
                <a:solidFill>
                  <a:prstClr val="black"/>
                </a:solidFill>
                <a:latin typeface="Calibri"/>
              </a:rPr>
              <a:t>Multiple systems and platforms implement CDM  today</a:t>
            </a:r>
          </a:p>
          <a:p>
            <a:pPr marL="380990" indent="-380990" defTabSz="1219170">
              <a:buFont typeface="Arial" panose="020B0604020202020204" pitchFamily="34" charset="0"/>
              <a:buChar char="•"/>
            </a:pPr>
            <a:r>
              <a:rPr lang="en-GB" sz="2400" dirty="0">
                <a:solidFill>
                  <a:prstClr val="black"/>
                </a:solidFill>
                <a:latin typeface="Calibri"/>
              </a:rPr>
              <a:t>Internal and external partners including CDS, Power BI  dataflows, Azure Data Services, Informatica and more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5025440"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0284"/>
            <a:ext cx="201507" cy="3712321"/>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20"/>
              </a:spcBef>
            </a:pPr>
            <a:endParaRPr sz="3933">
              <a:solidFill>
                <a:prstClr val="black"/>
              </a:solidFill>
              <a:latin typeface="Wingdings"/>
              <a:cs typeface="Wingdings"/>
            </a:endParaRPr>
          </a:p>
          <a:p>
            <a:pPr marL="16933" defTabSz="1219170">
              <a:spcBef>
                <a:spcPts val="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20"/>
              </a:spcBef>
            </a:pPr>
            <a:endParaRPr sz="3933">
              <a:solidFill>
                <a:prstClr val="black"/>
              </a:solidFill>
              <a:latin typeface="Wingdings"/>
              <a:cs typeface="Wingdings"/>
            </a:endParaRPr>
          </a:p>
          <a:p>
            <a:pPr marL="16933" defTabSz="1219170">
              <a:spcBef>
                <a:spcPts val="7"/>
              </a:spcBef>
            </a:pPr>
            <a:r>
              <a:rPr sz="2867" dirty="0">
                <a:solidFill>
                  <a:srgbClr val="292929"/>
                </a:solidFill>
                <a:latin typeface="Wingdings"/>
                <a:cs typeface="Wingdings"/>
              </a:rPr>
              <a:t></a:t>
            </a:r>
            <a:endParaRPr sz="2867">
              <a:solidFill>
                <a:prstClr val="black"/>
              </a:solidFill>
              <a:latin typeface="Wingdings"/>
              <a:cs typeface="Wingdings"/>
            </a:endParaRPr>
          </a:p>
          <a:p>
            <a:pPr defTabSz="1219170">
              <a:spcBef>
                <a:spcPts val="7"/>
              </a:spcBef>
            </a:pPr>
            <a:endParaRPr sz="4667">
              <a:solidFill>
                <a:prstClr val="black"/>
              </a:solidFill>
              <a:latin typeface="Wingdings"/>
              <a:cs typeface="Wingdings"/>
            </a:endParaRPr>
          </a:p>
          <a:p>
            <a:pPr marL="16933" defTabSz="1219170"/>
            <a:r>
              <a:rPr sz="2867" dirty="0">
                <a:solidFill>
                  <a:srgbClr val="292929"/>
                </a:solidFill>
                <a:latin typeface="Wingdings"/>
                <a:cs typeface="Wingdings"/>
              </a:rPr>
              <a:t></a:t>
            </a:r>
            <a:endParaRPr sz="2867">
              <a:solidFill>
                <a:prstClr val="black"/>
              </a:solidFill>
              <a:latin typeface="Wingdings"/>
              <a:cs typeface="Wingdings"/>
            </a:endParaRPr>
          </a:p>
        </p:txBody>
      </p:sp>
      <p:sp>
        <p:nvSpPr>
          <p:cNvPr id="4" name="object 4"/>
          <p:cNvSpPr/>
          <p:nvPr/>
        </p:nvSpPr>
        <p:spPr>
          <a:xfrm>
            <a:off x="1225448" y="1482141"/>
            <a:ext cx="6615819" cy="39627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25448" y="2457501"/>
            <a:ext cx="1997421" cy="39627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333496" y="2630339"/>
            <a:ext cx="203200" cy="1786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3635773" y="2457500"/>
            <a:ext cx="3724249" cy="350045"/>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19493" y="3432861"/>
            <a:ext cx="1693835" cy="39429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022600" y="3605699"/>
            <a:ext cx="203200" cy="1786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346111" y="3444375"/>
            <a:ext cx="4230132" cy="38475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225448" y="4502572"/>
            <a:ext cx="6689800" cy="399456"/>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03208"/>
            <a:ext cx="3005632" cy="58905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0285"/>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4" name="object 4"/>
          <p:cNvGrpSpPr/>
          <p:nvPr/>
        </p:nvGrpSpPr>
        <p:grpSpPr>
          <a:xfrm>
            <a:off x="1215757" y="1478974"/>
            <a:ext cx="4366260" cy="1277620"/>
            <a:chOff x="911817" y="1109230"/>
            <a:chExt cx="3274695" cy="958215"/>
          </a:xfrm>
        </p:grpSpPr>
        <p:sp>
          <p:nvSpPr>
            <p:cNvPr id="5" name="object 5"/>
            <p:cNvSpPr/>
            <p:nvPr/>
          </p:nvSpPr>
          <p:spPr>
            <a:xfrm>
              <a:off x="923103" y="1109230"/>
              <a:ext cx="2503254" cy="29958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918197" y="1438402"/>
              <a:ext cx="2817888" cy="29810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3772903" y="1570418"/>
              <a:ext cx="81407" cy="1339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3888511" y="1438402"/>
              <a:ext cx="297433" cy="23172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911817" y="1769973"/>
              <a:ext cx="2495935" cy="29720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0" name="object 10"/>
          <p:cNvSpPr txBox="1"/>
          <p:nvPr/>
        </p:nvSpPr>
        <p:spPr>
          <a:xfrm>
            <a:off x="567267" y="3253469"/>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grpSp>
        <p:nvGrpSpPr>
          <p:cNvPr id="11" name="object 11"/>
          <p:cNvGrpSpPr/>
          <p:nvPr/>
        </p:nvGrpSpPr>
        <p:grpSpPr>
          <a:xfrm>
            <a:off x="1215729" y="3335325"/>
            <a:ext cx="4615180" cy="835660"/>
            <a:chOff x="911796" y="2501493"/>
            <a:chExt cx="3461385" cy="626745"/>
          </a:xfrm>
        </p:grpSpPr>
        <p:sp>
          <p:nvSpPr>
            <p:cNvPr id="12" name="object 12"/>
            <p:cNvSpPr/>
            <p:nvPr/>
          </p:nvSpPr>
          <p:spPr>
            <a:xfrm>
              <a:off x="925782" y="2501493"/>
              <a:ext cx="3447335" cy="29571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911796" y="2828302"/>
              <a:ext cx="3065322" cy="29958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txBox="1"/>
          <p:nvPr/>
        </p:nvSpPr>
        <p:spPr>
          <a:xfrm>
            <a:off x="567267" y="4667724"/>
            <a:ext cx="201507" cy="460020"/>
          </a:xfrm>
          <a:prstGeom prst="rect">
            <a:avLst/>
          </a:prstGeom>
        </p:spPr>
        <p:txBody>
          <a:bodyPr vert="horz" wrap="square" lIns="0" tIns="18627" rIns="0" bIns="0" rtlCol="0">
            <a:spAutoFit/>
          </a:bodyPr>
          <a:lstStyle/>
          <a:p>
            <a:pPr marL="16933" defTabSz="1219170">
              <a:spcBef>
                <a:spcPts val="147"/>
              </a:spcBef>
            </a:pPr>
            <a:r>
              <a:rPr sz="2867" dirty="0">
                <a:solidFill>
                  <a:srgbClr val="292929"/>
                </a:solidFill>
                <a:latin typeface="Wingdings"/>
                <a:cs typeface="Wingdings"/>
              </a:rPr>
              <a:t></a:t>
            </a:r>
            <a:endParaRPr sz="2867">
              <a:solidFill>
                <a:prstClr val="black"/>
              </a:solidFill>
              <a:latin typeface="Wingdings"/>
              <a:cs typeface="Wingdings"/>
            </a:endParaRPr>
          </a:p>
        </p:txBody>
      </p:sp>
      <p:sp>
        <p:nvSpPr>
          <p:cNvPr id="15" name="object 15"/>
          <p:cNvSpPr/>
          <p:nvPr/>
        </p:nvSpPr>
        <p:spPr>
          <a:xfrm>
            <a:off x="1234376" y="4749597"/>
            <a:ext cx="4573197" cy="39429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8117755" y="2836587"/>
            <a:ext cx="1352125" cy="1352125"/>
            <a:chOff x="6088316" y="2127440"/>
            <a:chExt cx="1014094" cy="1014094"/>
          </a:xfrm>
        </p:grpSpPr>
        <p:sp>
          <p:nvSpPr>
            <p:cNvPr id="17" name="object 17"/>
            <p:cNvSpPr/>
            <p:nvPr/>
          </p:nvSpPr>
          <p:spPr>
            <a:xfrm>
              <a:off x="6101333" y="2140457"/>
              <a:ext cx="988060" cy="988060"/>
            </a:xfrm>
            <a:custGeom>
              <a:avLst/>
              <a:gdLst/>
              <a:ahLst/>
              <a:cxnLst/>
              <a:rect l="l" t="t" r="r" b="b"/>
              <a:pathLst>
                <a:path w="988059" h="988060">
                  <a:moveTo>
                    <a:pt x="822960" y="0"/>
                  </a:moveTo>
                  <a:lnTo>
                    <a:pt x="164592" y="0"/>
                  </a:lnTo>
                  <a:lnTo>
                    <a:pt x="120835" y="5879"/>
                  </a:lnTo>
                  <a:lnTo>
                    <a:pt x="81517" y="22470"/>
                  </a:lnTo>
                  <a:lnTo>
                    <a:pt x="48206" y="48206"/>
                  </a:lnTo>
                  <a:lnTo>
                    <a:pt x="22470" y="81517"/>
                  </a:lnTo>
                  <a:lnTo>
                    <a:pt x="5879" y="120835"/>
                  </a:lnTo>
                  <a:lnTo>
                    <a:pt x="0" y="164592"/>
                  </a:lnTo>
                  <a:lnTo>
                    <a:pt x="0" y="822960"/>
                  </a:lnTo>
                  <a:lnTo>
                    <a:pt x="5879" y="866712"/>
                  </a:lnTo>
                  <a:lnTo>
                    <a:pt x="22470" y="906029"/>
                  </a:lnTo>
                  <a:lnTo>
                    <a:pt x="48206" y="939341"/>
                  </a:lnTo>
                  <a:lnTo>
                    <a:pt x="81517" y="965078"/>
                  </a:lnTo>
                  <a:lnTo>
                    <a:pt x="120835" y="981672"/>
                  </a:lnTo>
                  <a:lnTo>
                    <a:pt x="164592" y="987552"/>
                  </a:lnTo>
                  <a:lnTo>
                    <a:pt x="822960" y="987552"/>
                  </a:lnTo>
                  <a:lnTo>
                    <a:pt x="866716" y="981672"/>
                  </a:lnTo>
                  <a:lnTo>
                    <a:pt x="906034" y="965078"/>
                  </a:lnTo>
                  <a:lnTo>
                    <a:pt x="939345" y="939341"/>
                  </a:lnTo>
                  <a:lnTo>
                    <a:pt x="965081" y="906029"/>
                  </a:lnTo>
                  <a:lnTo>
                    <a:pt x="981672" y="866712"/>
                  </a:lnTo>
                  <a:lnTo>
                    <a:pt x="987552" y="822960"/>
                  </a:lnTo>
                  <a:lnTo>
                    <a:pt x="987552" y="164592"/>
                  </a:lnTo>
                  <a:lnTo>
                    <a:pt x="981672" y="120835"/>
                  </a:lnTo>
                  <a:lnTo>
                    <a:pt x="965081" y="81517"/>
                  </a:lnTo>
                  <a:lnTo>
                    <a:pt x="939345" y="48206"/>
                  </a:lnTo>
                  <a:lnTo>
                    <a:pt x="906034" y="22470"/>
                  </a:lnTo>
                  <a:lnTo>
                    <a:pt x="866716" y="5879"/>
                  </a:lnTo>
                  <a:lnTo>
                    <a:pt x="822960"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Permit</a:t>
              </a:r>
              <a:endParaRPr sz="2400" dirty="0">
                <a:solidFill>
                  <a:prstClr val="white"/>
                </a:solidFill>
                <a:latin typeface="Calibri"/>
              </a:endParaRPr>
            </a:p>
          </p:txBody>
        </p:sp>
        <p:sp>
          <p:nvSpPr>
            <p:cNvPr id="18" name="object 18"/>
            <p:cNvSpPr/>
            <p:nvPr/>
          </p:nvSpPr>
          <p:spPr>
            <a:xfrm>
              <a:off x="6101333" y="2140457"/>
              <a:ext cx="988060" cy="988060"/>
            </a:xfrm>
            <a:custGeom>
              <a:avLst/>
              <a:gdLst/>
              <a:ahLst/>
              <a:cxnLst/>
              <a:rect l="l" t="t" r="r" b="b"/>
              <a:pathLst>
                <a:path w="988059" h="988060">
                  <a:moveTo>
                    <a:pt x="0" y="164592"/>
                  </a:moveTo>
                  <a:lnTo>
                    <a:pt x="5879" y="120835"/>
                  </a:lnTo>
                  <a:lnTo>
                    <a:pt x="22470" y="81517"/>
                  </a:lnTo>
                  <a:lnTo>
                    <a:pt x="48206" y="48206"/>
                  </a:lnTo>
                  <a:lnTo>
                    <a:pt x="81517" y="22470"/>
                  </a:lnTo>
                  <a:lnTo>
                    <a:pt x="120835" y="5879"/>
                  </a:lnTo>
                  <a:lnTo>
                    <a:pt x="164592" y="0"/>
                  </a:lnTo>
                  <a:lnTo>
                    <a:pt x="822960" y="0"/>
                  </a:lnTo>
                  <a:lnTo>
                    <a:pt x="866716" y="5879"/>
                  </a:lnTo>
                  <a:lnTo>
                    <a:pt x="906034" y="22470"/>
                  </a:lnTo>
                  <a:lnTo>
                    <a:pt x="939345" y="48206"/>
                  </a:lnTo>
                  <a:lnTo>
                    <a:pt x="965081" y="81517"/>
                  </a:lnTo>
                  <a:lnTo>
                    <a:pt x="981672" y="120835"/>
                  </a:lnTo>
                  <a:lnTo>
                    <a:pt x="987552" y="164592"/>
                  </a:lnTo>
                  <a:lnTo>
                    <a:pt x="987552" y="822960"/>
                  </a:lnTo>
                  <a:lnTo>
                    <a:pt x="981672" y="866712"/>
                  </a:lnTo>
                  <a:lnTo>
                    <a:pt x="965081" y="906029"/>
                  </a:lnTo>
                  <a:lnTo>
                    <a:pt x="939345" y="939341"/>
                  </a:lnTo>
                  <a:lnTo>
                    <a:pt x="906034" y="965078"/>
                  </a:lnTo>
                  <a:lnTo>
                    <a:pt x="866716" y="981672"/>
                  </a:lnTo>
                  <a:lnTo>
                    <a:pt x="822960" y="987552"/>
                  </a:lnTo>
                  <a:lnTo>
                    <a:pt x="164592" y="987552"/>
                  </a:lnTo>
                  <a:lnTo>
                    <a:pt x="120835" y="981672"/>
                  </a:lnTo>
                  <a:lnTo>
                    <a:pt x="81517" y="965078"/>
                  </a:lnTo>
                  <a:lnTo>
                    <a:pt x="48206" y="939341"/>
                  </a:lnTo>
                  <a:lnTo>
                    <a:pt x="22470" y="906029"/>
                  </a:lnTo>
                  <a:lnTo>
                    <a:pt x="5879" y="866712"/>
                  </a:lnTo>
                  <a:lnTo>
                    <a:pt x="0" y="822960"/>
                  </a:lnTo>
                  <a:lnTo>
                    <a:pt x="0" y="164592"/>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20" name="object 20"/>
          <p:cNvGrpSpPr/>
          <p:nvPr/>
        </p:nvGrpSpPr>
        <p:grpSpPr>
          <a:xfrm>
            <a:off x="8158395" y="1131739"/>
            <a:ext cx="1270847" cy="1739900"/>
            <a:chOff x="6118796" y="848804"/>
            <a:chExt cx="953135" cy="1304925"/>
          </a:xfrm>
        </p:grpSpPr>
        <p:sp>
          <p:nvSpPr>
            <p:cNvPr id="21" name="object 21"/>
            <p:cNvSpPr/>
            <p:nvPr/>
          </p:nvSpPr>
          <p:spPr>
            <a:xfrm>
              <a:off x="6595110" y="1776628"/>
              <a:ext cx="0" cy="363855"/>
            </a:xfrm>
            <a:custGeom>
              <a:avLst/>
              <a:gdLst/>
              <a:ahLst/>
              <a:cxnLst/>
              <a:rect l="l" t="t" r="r" b="b"/>
              <a:pathLst>
                <a:path h="363855">
                  <a:moveTo>
                    <a:pt x="0" y="363829"/>
                  </a:moveTo>
                  <a:lnTo>
                    <a:pt x="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6131814" y="861821"/>
              <a:ext cx="927100" cy="914400"/>
            </a:xfrm>
            <a:custGeom>
              <a:avLst/>
              <a:gdLst/>
              <a:ahLst/>
              <a:cxnLst/>
              <a:rect l="l" t="t" r="r" b="b"/>
              <a:pathLst>
                <a:path w="927100" h="914400">
                  <a:moveTo>
                    <a:pt x="774192"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4192" y="914400"/>
                  </a:lnTo>
                  <a:lnTo>
                    <a:pt x="822360" y="906629"/>
                  </a:lnTo>
                  <a:lnTo>
                    <a:pt x="864195" y="884993"/>
                  </a:lnTo>
                  <a:lnTo>
                    <a:pt x="897186" y="852000"/>
                  </a:lnTo>
                  <a:lnTo>
                    <a:pt x="918822" y="810161"/>
                  </a:lnTo>
                  <a:lnTo>
                    <a:pt x="926591" y="761987"/>
                  </a:lnTo>
                  <a:lnTo>
                    <a:pt x="926591" y="152400"/>
                  </a:lnTo>
                  <a:lnTo>
                    <a:pt x="918822" y="104226"/>
                  </a:lnTo>
                  <a:lnTo>
                    <a:pt x="897186" y="62391"/>
                  </a:lnTo>
                  <a:lnTo>
                    <a:pt x="864195" y="29402"/>
                  </a:lnTo>
                  <a:lnTo>
                    <a:pt x="822360" y="7768"/>
                  </a:lnTo>
                  <a:lnTo>
                    <a:pt x="774192" y="0"/>
                  </a:lnTo>
                  <a:close/>
                </a:path>
              </a:pathLst>
            </a:custGeom>
            <a:solidFill>
              <a:srgbClr val="0070BB"/>
            </a:solidFill>
          </p:spPr>
          <p:txBody>
            <a:bodyPr wrap="square" lIns="0" tIns="0" rIns="0" bIns="0" rtlCol="0" anchor="ctr"/>
            <a:lstStyle/>
            <a:p>
              <a:pPr algn="ctr" defTabSz="1219170"/>
              <a:r>
                <a:rPr lang="en-GB" sz="1867" dirty="0">
                  <a:solidFill>
                    <a:prstClr val="white"/>
                  </a:solidFill>
                  <a:latin typeface="Calibri"/>
                </a:rPr>
                <a:t>Inspections</a:t>
              </a:r>
              <a:endParaRPr sz="1867" dirty="0">
                <a:solidFill>
                  <a:prstClr val="white"/>
                </a:solidFill>
                <a:latin typeface="Calibri"/>
              </a:endParaRPr>
            </a:p>
          </p:txBody>
        </p:sp>
        <p:sp>
          <p:nvSpPr>
            <p:cNvPr id="23" name="object 23"/>
            <p:cNvSpPr/>
            <p:nvPr/>
          </p:nvSpPr>
          <p:spPr>
            <a:xfrm>
              <a:off x="6131814" y="861821"/>
              <a:ext cx="927100" cy="914400"/>
            </a:xfrm>
            <a:custGeom>
              <a:avLst/>
              <a:gdLst/>
              <a:ahLst/>
              <a:cxnLst/>
              <a:rect l="l" t="t" r="r" b="b"/>
              <a:pathLst>
                <a:path w="927100" h="914400">
                  <a:moveTo>
                    <a:pt x="0" y="152400"/>
                  </a:moveTo>
                  <a:lnTo>
                    <a:pt x="7769" y="104226"/>
                  </a:lnTo>
                  <a:lnTo>
                    <a:pt x="29405" y="62391"/>
                  </a:lnTo>
                  <a:lnTo>
                    <a:pt x="62396" y="29402"/>
                  </a:lnTo>
                  <a:lnTo>
                    <a:pt x="104231" y="7768"/>
                  </a:lnTo>
                  <a:lnTo>
                    <a:pt x="152400" y="0"/>
                  </a:lnTo>
                  <a:lnTo>
                    <a:pt x="774192" y="0"/>
                  </a:lnTo>
                  <a:lnTo>
                    <a:pt x="822360" y="7768"/>
                  </a:lnTo>
                  <a:lnTo>
                    <a:pt x="864195" y="29402"/>
                  </a:lnTo>
                  <a:lnTo>
                    <a:pt x="897186" y="62391"/>
                  </a:lnTo>
                  <a:lnTo>
                    <a:pt x="918822" y="104226"/>
                  </a:lnTo>
                  <a:lnTo>
                    <a:pt x="926591" y="152400"/>
                  </a:lnTo>
                  <a:lnTo>
                    <a:pt x="926591" y="761987"/>
                  </a:lnTo>
                  <a:lnTo>
                    <a:pt x="918822" y="810161"/>
                  </a:lnTo>
                  <a:lnTo>
                    <a:pt x="897186" y="852000"/>
                  </a:lnTo>
                  <a:lnTo>
                    <a:pt x="864195" y="884993"/>
                  </a:lnTo>
                  <a:lnTo>
                    <a:pt x="822360" y="906629"/>
                  </a:lnTo>
                  <a:lnTo>
                    <a:pt x="774192"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9434491" y="2885356"/>
            <a:ext cx="1748367" cy="1253913"/>
            <a:chOff x="7075868" y="2164016"/>
            <a:chExt cx="1311275" cy="940435"/>
          </a:xfrm>
        </p:grpSpPr>
        <p:sp>
          <p:nvSpPr>
            <p:cNvPr id="26" name="object 26"/>
            <p:cNvSpPr/>
            <p:nvPr/>
          </p:nvSpPr>
          <p:spPr>
            <a:xfrm>
              <a:off x="7088886" y="2634234"/>
              <a:ext cx="357505" cy="0"/>
            </a:xfrm>
            <a:custGeom>
              <a:avLst/>
              <a:gdLst/>
              <a:ahLst/>
              <a:cxnLst/>
              <a:rect l="l" t="t" r="r" b="b"/>
              <a:pathLst>
                <a:path w="357504">
                  <a:moveTo>
                    <a:pt x="0" y="0"/>
                  </a:moveTo>
                  <a:lnTo>
                    <a:pt x="35720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7445502" y="2177034"/>
              <a:ext cx="928369" cy="914400"/>
            </a:xfrm>
            <a:custGeom>
              <a:avLst/>
              <a:gdLst/>
              <a:ahLst/>
              <a:cxnLst/>
              <a:rect l="l" t="t" r="r" b="b"/>
              <a:pathLst>
                <a:path w="928370" h="914400">
                  <a:moveTo>
                    <a:pt x="775716"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5716" y="914400"/>
                  </a:lnTo>
                  <a:lnTo>
                    <a:pt x="823884" y="906629"/>
                  </a:lnTo>
                  <a:lnTo>
                    <a:pt x="865719" y="884993"/>
                  </a:lnTo>
                  <a:lnTo>
                    <a:pt x="898710" y="852000"/>
                  </a:lnTo>
                  <a:lnTo>
                    <a:pt x="920346" y="810161"/>
                  </a:lnTo>
                  <a:lnTo>
                    <a:pt x="928116" y="761987"/>
                  </a:lnTo>
                  <a:lnTo>
                    <a:pt x="928116" y="152400"/>
                  </a:lnTo>
                  <a:lnTo>
                    <a:pt x="920346" y="104226"/>
                  </a:lnTo>
                  <a:lnTo>
                    <a:pt x="898710" y="62391"/>
                  </a:lnTo>
                  <a:lnTo>
                    <a:pt x="865719" y="29402"/>
                  </a:lnTo>
                  <a:lnTo>
                    <a:pt x="823884" y="7768"/>
                  </a:lnTo>
                  <a:lnTo>
                    <a:pt x="775716"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Notes</a:t>
              </a:r>
              <a:endParaRPr sz="2400" dirty="0">
                <a:solidFill>
                  <a:prstClr val="white"/>
                </a:solidFill>
                <a:latin typeface="Calibri"/>
              </a:endParaRPr>
            </a:p>
          </p:txBody>
        </p:sp>
        <p:sp>
          <p:nvSpPr>
            <p:cNvPr id="28" name="object 28"/>
            <p:cNvSpPr/>
            <p:nvPr/>
          </p:nvSpPr>
          <p:spPr>
            <a:xfrm>
              <a:off x="7445502" y="2177034"/>
              <a:ext cx="928369" cy="914400"/>
            </a:xfrm>
            <a:custGeom>
              <a:avLst/>
              <a:gdLst/>
              <a:ahLst/>
              <a:cxnLst/>
              <a:rect l="l" t="t" r="r" b="b"/>
              <a:pathLst>
                <a:path w="928370" h="914400">
                  <a:moveTo>
                    <a:pt x="0" y="152400"/>
                  </a:moveTo>
                  <a:lnTo>
                    <a:pt x="7769" y="104226"/>
                  </a:lnTo>
                  <a:lnTo>
                    <a:pt x="29405" y="62391"/>
                  </a:lnTo>
                  <a:lnTo>
                    <a:pt x="62396" y="29402"/>
                  </a:lnTo>
                  <a:lnTo>
                    <a:pt x="104231" y="7768"/>
                  </a:lnTo>
                  <a:lnTo>
                    <a:pt x="152400" y="0"/>
                  </a:lnTo>
                  <a:lnTo>
                    <a:pt x="775716" y="0"/>
                  </a:lnTo>
                  <a:lnTo>
                    <a:pt x="823884" y="7768"/>
                  </a:lnTo>
                  <a:lnTo>
                    <a:pt x="865719" y="29402"/>
                  </a:lnTo>
                  <a:lnTo>
                    <a:pt x="898710" y="62391"/>
                  </a:lnTo>
                  <a:lnTo>
                    <a:pt x="920346" y="104226"/>
                  </a:lnTo>
                  <a:lnTo>
                    <a:pt x="928116" y="152400"/>
                  </a:lnTo>
                  <a:lnTo>
                    <a:pt x="928116" y="761987"/>
                  </a:lnTo>
                  <a:lnTo>
                    <a:pt x="920346" y="810161"/>
                  </a:lnTo>
                  <a:lnTo>
                    <a:pt x="898710" y="852000"/>
                  </a:lnTo>
                  <a:lnTo>
                    <a:pt x="865719" y="884993"/>
                  </a:lnTo>
                  <a:lnTo>
                    <a:pt x="823884" y="906629"/>
                  </a:lnTo>
                  <a:lnTo>
                    <a:pt x="775716"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30" name="object 30"/>
          <p:cNvGrpSpPr/>
          <p:nvPr/>
        </p:nvGrpSpPr>
        <p:grpSpPr>
          <a:xfrm>
            <a:off x="8158395" y="4153323"/>
            <a:ext cx="1270847" cy="1739900"/>
            <a:chOff x="6118796" y="3114992"/>
            <a:chExt cx="953135" cy="1304925"/>
          </a:xfrm>
        </p:grpSpPr>
        <p:sp>
          <p:nvSpPr>
            <p:cNvPr id="31" name="object 31"/>
            <p:cNvSpPr/>
            <p:nvPr/>
          </p:nvSpPr>
          <p:spPr>
            <a:xfrm>
              <a:off x="6595110" y="3128009"/>
              <a:ext cx="0" cy="363855"/>
            </a:xfrm>
            <a:custGeom>
              <a:avLst/>
              <a:gdLst/>
              <a:ahLst/>
              <a:cxnLst/>
              <a:rect l="l" t="t" r="r" b="b"/>
              <a:pathLst>
                <a:path h="363854">
                  <a:moveTo>
                    <a:pt x="0" y="0"/>
                  </a:moveTo>
                  <a:lnTo>
                    <a:pt x="0" y="363829"/>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6131814" y="3492245"/>
              <a:ext cx="927100" cy="914400"/>
            </a:xfrm>
            <a:custGeom>
              <a:avLst/>
              <a:gdLst/>
              <a:ahLst/>
              <a:cxnLst/>
              <a:rect l="l" t="t" r="r" b="b"/>
              <a:pathLst>
                <a:path w="927100" h="914400">
                  <a:moveTo>
                    <a:pt x="774192" y="0"/>
                  </a:moveTo>
                  <a:lnTo>
                    <a:pt x="152400" y="0"/>
                  </a:lnTo>
                  <a:lnTo>
                    <a:pt x="104231" y="7768"/>
                  </a:lnTo>
                  <a:lnTo>
                    <a:pt x="62396" y="29402"/>
                  </a:lnTo>
                  <a:lnTo>
                    <a:pt x="29405" y="62391"/>
                  </a:lnTo>
                  <a:lnTo>
                    <a:pt x="7769" y="104226"/>
                  </a:lnTo>
                  <a:lnTo>
                    <a:pt x="0" y="152399"/>
                  </a:lnTo>
                  <a:lnTo>
                    <a:pt x="0" y="761987"/>
                  </a:lnTo>
                  <a:lnTo>
                    <a:pt x="7769" y="810161"/>
                  </a:lnTo>
                  <a:lnTo>
                    <a:pt x="29405" y="852000"/>
                  </a:lnTo>
                  <a:lnTo>
                    <a:pt x="62396" y="884993"/>
                  </a:lnTo>
                  <a:lnTo>
                    <a:pt x="104231" y="906629"/>
                  </a:lnTo>
                  <a:lnTo>
                    <a:pt x="152400" y="914399"/>
                  </a:lnTo>
                  <a:lnTo>
                    <a:pt x="774192" y="914399"/>
                  </a:lnTo>
                  <a:lnTo>
                    <a:pt x="822360" y="906629"/>
                  </a:lnTo>
                  <a:lnTo>
                    <a:pt x="864195" y="884993"/>
                  </a:lnTo>
                  <a:lnTo>
                    <a:pt x="897186" y="852000"/>
                  </a:lnTo>
                  <a:lnTo>
                    <a:pt x="918822" y="810161"/>
                  </a:lnTo>
                  <a:lnTo>
                    <a:pt x="926591" y="761987"/>
                  </a:lnTo>
                  <a:lnTo>
                    <a:pt x="926591" y="152399"/>
                  </a:lnTo>
                  <a:lnTo>
                    <a:pt x="918822" y="104226"/>
                  </a:lnTo>
                  <a:lnTo>
                    <a:pt x="897186" y="62391"/>
                  </a:lnTo>
                  <a:lnTo>
                    <a:pt x="864195" y="29402"/>
                  </a:lnTo>
                  <a:lnTo>
                    <a:pt x="822360" y="7768"/>
                  </a:lnTo>
                  <a:lnTo>
                    <a:pt x="774192"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Plans</a:t>
              </a:r>
              <a:endParaRPr sz="2400" dirty="0">
                <a:solidFill>
                  <a:prstClr val="white"/>
                </a:solidFill>
                <a:latin typeface="Calibri"/>
              </a:endParaRPr>
            </a:p>
          </p:txBody>
        </p:sp>
        <p:sp>
          <p:nvSpPr>
            <p:cNvPr id="33" name="object 33"/>
            <p:cNvSpPr/>
            <p:nvPr/>
          </p:nvSpPr>
          <p:spPr>
            <a:xfrm>
              <a:off x="6131814" y="3492245"/>
              <a:ext cx="927100" cy="914400"/>
            </a:xfrm>
            <a:custGeom>
              <a:avLst/>
              <a:gdLst/>
              <a:ahLst/>
              <a:cxnLst/>
              <a:rect l="l" t="t" r="r" b="b"/>
              <a:pathLst>
                <a:path w="927100" h="914400">
                  <a:moveTo>
                    <a:pt x="0" y="152399"/>
                  </a:moveTo>
                  <a:lnTo>
                    <a:pt x="7769" y="104226"/>
                  </a:lnTo>
                  <a:lnTo>
                    <a:pt x="29405" y="62391"/>
                  </a:lnTo>
                  <a:lnTo>
                    <a:pt x="62396" y="29402"/>
                  </a:lnTo>
                  <a:lnTo>
                    <a:pt x="104231" y="7768"/>
                  </a:lnTo>
                  <a:lnTo>
                    <a:pt x="152400" y="0"/>
                  </a:lnTo>
                  <a:lnTo>
                    <a:pt x="774192" y="0"/>
                  </a:lnTo>
                  <a:lnTo>
                    <a:pt x="822360" y="7768"/>
                  </a:lnTo>
                  <a:lnTo>
                    <a:pt x="864195" y="29402"/>
                  </a:lnTo>
                  <a:lnTo>
                    <a:pt x="897186" y="62391"/>
                  </a:lnTo>
                  <a:lnTo>
                    <a:pt x="918822" y="104226"/>
                  </a:lnTo>
                  <a:lnTo>
                    <a:pt x="926591" y="152399"/>
                  </a:lnTo>
                  <a:lnTo>
                    <a:pt x="926591" y="761987"/>
                  </a:lnTo>
                  <a:lnTo>
                    <a:pt x="918822" y="810161"/>
                  </a:lnTo>
                  <a:lnTo>
                    <a:pt x="897186" y="852000"/>
                  </a:lnTo>
                  <a:lnTo>
                    <a:pt x="864195" y="884993"/>
                  </a:lnTo>
                  <a:lnTo>
                    <a:pt x="822360" y="906629"/>
                  </a:lnTo>
                  <a:lnTo>
                    <a:pt x="774192" y="914399"/>
                  </a:lnTo>
                  <a:lnTo>
                    <a:pt x="152400" y="914399"/>
                  </a:lnTo>
                  <a:lnTo>
                    <a:pt x="104231" y="906629"/>
                  </a:lnTo>
                  <a:lnTo>
                    <a:pt x="62396" y="884993"/>
                  </a:lnTo>
                  <a:lnTo>
                    <a:pt x="29405" y="852000"/>
                  </a:lnTo>
                  <a:lnTo>
                    <a:pt x="7769" y="810161"/>
                  </a:lnTo>
                  <a:lnTo>
                    <a:pt x="0" y="761987"/>
                  </a:lnTo>
                  <a:lnTo>
                    <a:pt x="0" y="152399"/>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grpSp>
        <p:nvGrpSpPr>
          <p:cNvPr id="35" name="object 35"/>
          <p:cNvGrpSpPr/>
          <p:nvPr/>
        </p:nvGrpSpPr>
        <p:grpSpPr>
          <a:xfrm>
            <a:off x="6404863" y="2885440"/>
            <a:ext cx="1730587" cy="1253913"/>
            <a:chOff x="4803647" y="2164079"/>
            <a:chExt cx="1297940" cy="940435"/>
          </a:xfrm>
        </p:grpSpPr>
        <p:sp>
          <p:nvSpPr>
            <p:cNvPr id="36" name="object 36"/>
            <p:cNvSpPr/>
            <p:nvPr/>
          </p:nvSpPr>
          <p:spPr>
            <a:xfrm>
              <a:off x="5744133" y="2634233"/>
              <a:ext cx="357505" cy="0"/>
            </a:xfrm>
            <a:custGeom>
              <a:avLst/>
              <a:gdLst/>
              <a:ahLst/>
              <a:cxnLst/>
              <a:rect l="l" t="t" r="r" b="b"/>
              <a:pathLst>
                <a:path w="357504">
                  <a:moveTo>
                    <a:pt x="357200" y="0"/>
                  </a:moveTo>
                  <a:lnTo>
                    <a:pt x="0" y="0"/>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37" name="object 37"/>
            <p:cNvSpPr/>
            <p:nvPr/>
          </p:nvSpPr>
          <p:spPr>
            <a:xfrm>
              <a:off x="4816601" y="2177033"/>
              <a:ext cx="928369" cy="914400"/>
            </a:xfrm>
            <a:custGeom>
              <a:avLst/>
              <a:gdLst/>
              <a:ahLst/>
              <a:cxnLst/>
              <a:rect l="l" t="t" r="r" b="b"/>
              <a:pathLst>
                <a:path w="928370" h="914400">
                  <a:moveTo>
                    <a:pt x="775716" y="0"/>
                  </a:moveTo>
                  <a:lnTo>
                    <a:pt x="152400" y="0"/>
                  </a:lnTo>
                  <a:lnTo>
                    <a:pt x="104231" y="7768"/>
                  </a:lnTo>
                  <a:lnTo>
                    <a:pt x="62396" y="29402"/>
                  </a:lnTo>
                  <a:lnTo>
                    <a:pt x="29405" y="62391"/>
                  </a:lnTo>
                  <a:lnTo>
                    <a:pt x="7769" y="104226"/>
                  </a:lnTo>
                  <a:lnTo>
                    <a:pt x="0" y="152400"/>
                  </a:lnTo>
                  <a:lnTo>
                    <a:pt x="0" y="761987"/>
                  </a:lnTo>
                  <a:lnTo>
                    <a:pt x="7769" y="810161"/>
                  </a:lnTo>
                  <a:lnTo>
                    <a:pt x="29405" y="852000"/>
                  </a:lnTo>
                  <a:lnTo>
                    <a:pt x="62396" y="884993"/>
                  </a:lnTo>
                  <a:lnTo>
                    <a:pt x="104231" y="906629"/>
                  </a:lnTo>
                  <a:lnTo>
                    <a:pt x="152400" y="914400"/>
                  </a:lnTo>
                  <a:lnTo>
                    <a:pt x="775716" y="914400"/>
                  </a:lnTo>
                  <a:lnTo>
                    <a:pt x="823884" y="906629"/>
                  </a:lnTo>
                  <a:lnTo>
                    <a:pt x="865719" y="884993"/>
                  </a:lnTo>
                  <a:lnTo>
                    <a:pt x="898710" y="852000"/>
                  </a:lnTo>
                  <a:lnTo>
                    <a:pt x="920346" y="810161"/>
                  </a:lnTo>
                  <a:lnTo>
                    <a:pt x="928116" y="761987"/>
                  </a:lnTo>
                  <a:lnTo>
                    <a:pt x="928116" y="152400"/>
                  </a:lnTo>
                  <a:lnTo>
                    <a:pt x="920346" y="104226"/>
                  </a:lnTo>
                  <a:lnTo>
                    <a:pt x="898710" y="62391"/>
                  </a:lnTo>
                  <a:lnTo>
                    <a:pt x="865719" y="29402"/>
                  </a:lnTo>
                  <a:lnTo>
                    <a:pt x="823884" y="7768"/>
                  </a:lnTo>
                  <a:lnTo>
                    <a:pt x="775716" y="0"/>
                  </a:lnTo>
                  <a:close/>
                </a:path>
              </a:pathLst>
            </a:custGeom>
            <a:solidFill>
              <a:srgbClr val="0070BB"/>
            </a:solidFill>
          </p:spPr>
          <p:txBody>
            <a:bodyPr wrap="square" lIns="0" tIns="0" rIns="0" bIns="0" rtlCol="0" anchor="ctr"/>
            <a:lstStyle/>
            <a:p>
              <a:pPr algn="ctr" defTabSz="1219170"/>
              <a:r>
                <a:rPr lang="en-GB" sz="2400" dirty="0">
                  <a:solidFill>
                    <a:prstClr val="white"/>
                  </a:solidFill>
                  <a:latin typeface="Calibri"/>
                </a:rPr>
                <a:t>Building Owners</a:t>
              </a:r>
              <a:endParaRPr sz="2400" dirty="0">
                <a:solidFill>
                  <a:prstClr val="white"/>
                </a:solidFill>
                <a:latin typeface="Calibri"/>
              </a:endParaRPr>
            </a:p>
          </p:txBody>
        </p:sp>
        <p:sp>
          <p:nvSpPr>
            <p:cNvPr id="38" name="object 38"/>
            <p:cNvSpPr/>
            <p:nvPr/>
          </p:nvSpPr>
          <p:spPr>
            <a:xfrm>
              <a:off x="4816601" y="2177033"/>
              <a:ext cx="928369" cy="914400"/>
            </a:xfrm>
            <a:custGeom>
              <a:avLst/>
              <a:gdLst/>
              <a:ahLst/>
              <a:cxnLst/>
              <a:rect l="l" t="t" r="r" b="b"/>
              <a:pathLst>
                <a:path w="928370" h="914400">
                  <a:moveTo>
                    <a:pt x="0" y="152400"/>
                  </a:moveTo>
                  <a:lnTo>
                    <a:pt x="7769" y="104226"/>
                  </a:lnTo>
                  <a:lnTo>
                    <a:pt x="29405" y="62391"/>
                  </a:lnTo>
                  <a:lnTo>
                    <a:pt x="62396" y="29402"/>
                  </a:lnTo>
                  <a:lnTo>
                    <a:pt x="104231" y="7768"/>
                  </a:lnTo>
                  <a:lnTo>
                    <a:pt x="152400" y="0"/>
                  </a:lnTo>
                  <a:lnTo>
                    <a:pt x="775716" y="0"/>
                  </a:lnTo>
                  <a:lnTo>
                    <a:pt x="823884" y="7768"/>
                  </a:lnTo>
                  <a:lnTo>
                    <a:pt x="865719" y="29402"/>
                  </a:lnTo>
                  <a:lnTo>
                    <a:pt x="898710" y="62391"/>
                  </a:lnTo>
                  <a:lnTo>
                    <a:pt x="920346" y="104226"/>
                  </a:lnTo>
                  <a:lnTo>
                    <a:pt x="928116" y="152400"/>
                  </a:lnTo>
                  <a:lnTo>
                    <a:pt x="928116" y="761987"/>
                  </a:lnTo>
                  <a:lnTo>
                    <a:pt x="920346" y="810161"/>
                  </a:lnTo>
                  <a:lnTo>
                    <a:pt x="898710" y="852000"/>
                  </a:lnTo>
                  <a:lnTo>
                    <a:pt x="865719" y="884993"/>
                  </a:lnTo>
                  <a:lnTo>
                    <a:pt x="823884" y="906629"/>
                  </a:lnTo>
                  <a:lnTo>
                    <a:pt x="775716" y="914400"/>
                  </a:lnTo>
                  <a:lnTo>
                    <a:pt x="152400" y="914400"/>
                  </a:lnTo>
                  <a:lnTo>
                    <a:pt x="104231" y="906629"/>
                  </a:lnTo>
                  <a:lnTo>
                    <a:pt x="62396" y="884993"/>
                  </a:lnTo>
                  <a:lnTo>
                    <a:pt x="29405" y="852000"/>
                  </a:lnTo>
                  <a:lnTo>
                    <a:pt x="7769" y="810161"/>
                  </a:lnTo>
                  <a:lnTo>
                    <a:pt x="0" y="761987"/>
                  </a:lnTo>
                  <a:lnTo>
                    <a:pt x="0" y="152400"/>
                  </a:lnTo>
                  <a:close/>
                </a:path>
              </a:pathLst>
            </a:custGeom>
            <a:ln w="25908">
              <a:solidFill>
                <a:srgbClr val="FFFFFF"/>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4593860"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282363" y="1530011"/>
            <a:ext cx="2120053" cy="1077807"/>
            <a:chOff x="211772" y="1147508"/>
            <a:chExt cx="1590040" cy="808355"/>
          </a:xfrm>
        </p:grpSpPr>
        <p:sp>
          <p:nvSpPr>
            <p:cNvPr id="4" name="object 4"/>
            <p:cNvSpPr/>
            <p:nvPr/>
          </p:nvSpPr>
          <p:spPr>
            <a:xfrm>
              <a:off x="224789" y="1160526"/>
              <a:ext cx="1564005" cy="782320"/>
            </a:xfrm>
            <a:custGeom>
              <a:avLst/>
              <a:gdLst/>
              <a:ahLst/>
              <a:cxnLst/>
              <a:rect l="l" t="t" r="r" b="b"/>
              <a:pathLst>
                <a:path w="1564005" h="782319">
                  <a:moveTo>
                    <a:pt x="148544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485442" y="781812"/>
                  </a:lnTo>
                  <a:lnTo>
                    <a:pt x="1515875" y="775668"/>
                  </a:lnTo>
                  <a:lnTo>
                    <a:pt x="1540725" y="758913"/>
                  </a:lnTo>
                  <a:lnTo>
                    <a:pt x="1557480" y="734063"/>
                  </a:lnTo>
                  <a:lnTo>
                    <a:pt x="1563624" y="703630"/>
                  </a:lnTo>
                  <a:lnTo>
                    <a:pt x="1563624" y="78181"/>
                  </a:lnTo>
                  <a:lnTo>
                    <a:pt x="1557480" y="47748"/>
                  </a:lnTo>
                  <a:lnTo>
                    <a:pt x="1540725" y="22898"/>
                  </a:lnTo>
                  <a:lnTo>
                    <a:pt x="1515875" y="6143"/>
                  </a:lnTo>
                  <a:lnTo>
                    <a:pt x="1485442" y="0"/>
                  </a:lnTo>
                  <a:close/>
                </a:path>
              </a:pathLst>
            </a:custGeom>
            <a:solidFill>
              <a:srgbClr val="0070BB"/>
            </a:solidFill>
          </p:spPr>
          <p:txBody>
            <a:bodyPr wrap="square" lIns="0" tIns="0" rIns="0" bIns="0" rtlCol="0" anchor="ctr"/>
            <a:lstStyle/>
            <a:p>
              <a:pPr algn="ctr" defTabSz="1219170"/>
              <a:r>
                <a:rPr lang="en-GB" sz="2400" dirty="0">
                  <a:solidFill>
                    <a:schemeClr val="bg1"/>
                  </a:solidFill>
                  <a:latin typeface="Calibri"/>
                </a:rPr>
                <a:t>User / Team</a:t>
              </a:r>
              <a:endParaRPr sz="2400" dirty="0">
                <a:solidFill>
                  <a:schemeClr val="bg1"/>
                </a:solidFill>
                <a:latin typeface="Calibri"/>
              </a:endParaRPr>
            </a:p>
          </p:txBody>
        </p:sp>
        <p:sp>
          <p:nvSpPr>
            <p:cNvPr id="5" name="object 5"/>
            <p:cNvSpPr/>
            <p:nvPr/>
          </p:nvSpPr>
          <p:spPr>
            <a:xfrm>
              <a:off x="224789" y="1160526"/>
              <a:ext cx="1564005" cy="782320"/>
            </a:xfrm>
            <a:custGeom>
              <a:avLst/>
              <a:gdLst/>
              <a:ahLst/>
              <a:cxnLst/>
              <a:rect l="l" t="t" r="r" b="b"/>
              <a:pathLst>
                <a:path w="1564005" h="782319">
                  <a:moveTo>
                    <a:pt x="0" y="78181"/>
                  </a:moveTo>
                  <a:lnTo>
                    <a:pt x="6143" y="47748"/>
                  </a:lnTo>
                  <a:lnTo>
                    <a:pt x="22898" y="22898"/>
                  </a:lnTo>
                  <a:lnTo>
                    <a:pt x="47748" y="6143"/>
                  </a:lnTo>
                  <a:lnTo>
                    <a:pt x="78181" y="0"/>
                  </a:lnTo>
                  <a:lnTo>
                    <a:pt x="1485442" y="0"/>
                  </a:lnTo>
                  <a:lnTo>
                    <a:pt x="1515875" y="6143"/>
                  </a:lnTo>
                  <a:lnTo>
                    <a:pt x="1540725" y="22898"/>
                  </a:lnTo>
                  <a:lnTo>
                    <a:pt x="1557480" y="47748"/>
                  </a:lnTo>
                  <a:lnTo>
                    <a:pt x="1563624" y="78181"/>
                  </a:lnTo>
                  <a:lnTo>
                    <a:pt x="1563624" y="703630"/>
                  </a:lnTo>
                  <a:lnTo>
                    <a:pt x="1557480" y="734063"/>
                  </a:lnTo>
                  <a:lnTo>
                    <a:pt x="1540725" y="758913"/>
                  </a:lnTo>
                  <a:lnTo>
                    <a:pt x="1515875" y="775668"/>
                  </a:lnTo>
                  <a:lnTo>
                    <a:pt x="1485442" y="781812"/>
                  </a:lnTo>
                  <a:lnTo>
                    <a:pt x="78181" y="781812"/>
                  </a:lnTo>
                  <a:lnTo>
                    <a:pt x="47748" y="775668"/>
                  </a:lnTo>
                  <a:lnTo>
                    <a:pt x="22898" y="758913"/>
                  </a:lnTo>
                  <a:lnTo>
                    <a:pt x="6143" y="734063"/>
                  </a:lnTo>
                  <a:lnTo>
                    <a:pt x="0" y="703630"/>
                  </a:lnTo>
                  <a:lnTo>
                    <a:pt x="0" y="78181"/>
                  </a:lnTo>
                  <a:close/>
                </a:path>
              </a:pathLst>
            </a:custGeom>
            <a:ln w="25907">
              <a:solidFill>
                <a:srgbClr val="FFFFFF"/>
              </a:solidFill>
            </a:ln>
          </p:spPr>
          <p:txBody>
            <a:bodyPr wrap="square" lIns="0" tIns="0" rIns="0" bIns="0" rtlCol="0" anchor="ctr"/>
            <a:lstStyle/>
            <a:p>
              <a:pPr algn="ctr" defTabSz="1219170"/>
              <a:endParaRPr sz="2400">
                <a:solidFill>
                  <a:schemeClr val="bg1"/>
                </a:solidFill>
                <a:latin typeface="Calibri"/>
              </a:endParaRPr>
            </a:p>
          </p:txBody>
        </p:sp>
      </p:grpSp>
      <p:grpSp>
        <p:nvGrpSpPr>
          <p:cNvPr id="7" name="object 7"/>
          <p:cNvGrpSpPr/>
          <p:nvPr/>
        </p:nvGrpSpPr>
        <p:grpSpPr>
          <a:xfrm>
            <a:off x="489627" y="2572427"/>
            <a:ext cx="1912620" cy="1337733"/>
            <a:chOff x="367220" y="1929320"/>
            <a:chExt cx="1434465" cy="1003300"/>
          </a:xfrm>
        </p:grpSpPr>
        <p:sp>
          <p:nvSpPr>
            <p:cNvPr id="8" name="object 8"/>
            <p:cNvSpPr/>
            <p:nvPr/>
          </p:nvSpPr>
          <p:spPr>
            <a:xfrm>
              <a:off x="380238" y="1942337"/>
              <a:ext cx="156845" cy="586740"/>
            </a:xfrm>
            <a:custGeom>
              <a:avLst/>
              <a:gdLst/>
              <a:ahLst/>
              <a:cxnLst/>
              <a:rect l="l" t="t" r="r" b="b"/>
              <a:pathLst>
                <a:path w="156845" h="586739">
                  <a:moveTo>
                    <a:pt x="0" y="0"/>
                  </a:moveTo>
                  <a:lnTo>
                    <a:pt x="0" y="586409"/>
                  </a:lnTo>
                  <a:lnTo>
                    <a:pt x="156375" y="586409"/>
                  </a:lnTo>
                </a:path>
              </a:pathLst>
            </a:custGeom>
            <a:ln w="25907">
              <a:solidFill>
                <a:srgbClr val="005894"/>
              </a:solidFill>
            </a:ln>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537210" y="2137409"/>
              <a:ext cx="1251585" cy="782320"/>
            </a:xfrm>
            <a:custGeom>
              <a:avLst/>
              <a:gdLst/>
              <a:ahLst/>
              <a:cxnLst/>
              <a:rect l="l" t="t" r="r" b="b"/>
              <a:pathLst>
                <a:path w="1251585" h="782319">
                  <a:moveTo>
                    <a:pt x="117302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3022" y="781812"/>
                  </a:lnTo>
                  <a:lnTo>
                    <a:pt x="1203455" y="775668"/>
                  </a:lnTo>
                  <a:lnTo>
                    <a:pt x="1228305" y="758913"/>
                  </a:lnTo>
                  <a:lnTo>
                    <a:pt x="1245060" y="734063"/>
                  </a:lnTo>
                  <a:lnTo>
                    <a:pt x="1251204" y="703630"/>
                  </a:lnTo>
                  <a:lnTo>
                    <a:pt x="1251204" y="78181"/>
                  </a:lnTo>
                  <a:lnTo>
                    <a:pt x="1245060" y="47748"/>
                  </a:lnTo>
                  <a:lnTo>
                    <a:pt x="1228305" y="22898"/>
                  </a:lnTo>
                  <a:lnTo>
                    <a:pt x="1203455" y="6143"/>
                  </a:lnTo>
                  <a:lnTo>
                    <a:pt x="1173022"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537210" y="2137409"/>
              <a:ext cx="1251585" cy="782320"/>
            </a:xfrm>
            <a:custGeom>
              <a:avLst/>
              <a:gdLst/>
              <a:ahLst/>
              <a:cxnLst/>
              <a:rect l="l" t="t" r="r" b="b"/>
              <a:pathLst>
                <a:path w="1251585" h="782319">
                  <a:moveTo>
                    <a:pt x="0" y="78181"/>
                  </a:moveTo>
                  <a:lnTo>
                    <a:pt x="6143" y="47748"/>
                  </a:lnTo>
                  <a:lnTo>
                    <a:pt x="22898" y="22898"/>
                  </a:lnTo>
                  <a:lnTo>
                    <a:pt x="47748" y="6143"/>
                  </a:lnTo>
                  <a:lnTo>
                    <a:pt x="78181" y="0"/>
                  </a:lnTo>
                  <a:lnTo>
                    <a:pt x="1173022" y="0"/>
                  </a:lnTo>
                  <a:lnTo>
                    <a:pt x="1203455" y="6143"/>
                  </a:lnTo>
                  <a:lnTo>
                    <a:pt x="1228305" y="22898"/>
                  </a:lnTo>
                  <a:lnTo>
                    <a:pt x="1245060" y="47748"/>
                  </a:lnTo>
                  <a:lnTo>
                    <a:pt x="1251204" y="78181"/>
                  </a:lnTo>
                  <a:lnTo>
                    <a:pt x="1251204" y="703630"/>
                  </a:lnTo>
                  <a:lnTo>
                    <a:pt x="1245060" y="734063"/>
                  </a:lnTo>
                  <a:lnTo>
                    <a:pt x="1228305" y="758913"/>
                  </a:lnTo>
                  <a:lnTo>
                    <a:pt x="1203455" y="775668"/>
                  </a:lnTo>
                  <a:lnTo>
                    <a:pt x="1173022"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1" name="object 11"/>
          <p:cNvSpPr txBox="1"/>
          <p:nvPr/>
        </p:nvSpPr>
        <p:spPr>
          <a:xfrm>
            <a:off x="974016" y="2883576"/>
            <a:ext cx="1148925" cy="940428"/>
          </a:xfrm>
          <a:prstGeom prst="rect">
            <a:avLst/>
          </a:prstGeom>
        </p:spPr>
        <p:txBody>
          <a:bodyPr vert="horz" wrap="square" lIns="0" tIns="16933" rIns="0" bIns="0" rtlCol="0">
            <a:spAutoFit/>
          </a:bodyPr>
          <a:lstStyle/>
          <a:p>
            <a:pPr marL="16933" marR="6773" algn="ctr" defTabSz="1219170">
              <a:spcBef>
                <a:spcPts val="133"/>
              </a:spcBef>
            </a:pPr>
            <a:r>
              <a:rPr sz="2000" spc="-272" dirty="0">
                <a:solidFill>
                  <a:srgbClr val="292929"/>
                </a:solidFill>
                <a:latin typeface="Arial Black"/>
                <a:cs typeface="Arial Black"/>
              </a:rPr>
              <a:t>All </a:t>
            </a:r>
            <a:r>
              <a:rPr sz="2000" spc="-320" dirty="0">
                <a:solidFill>
                  <a:srgbClr val="292929"/>
                </a:solidFill>
                <a:latin typeface="Arial Black"/>
                <a:cs typeface="Arial Black"/>
              </a:rPr>
              <a:t>records  </a:t>
            </a:r>
            <a:r>
              <a:rPr sz="2000" spc="-313" dirty="0">
                <a:solidFill>
                  <a:srgbClr val="292929"/>
                </a:solidFill>
                <a:latin typeface="Arial Black"/>
                <a:cs typeface="Arial Black"/>
              </a:rPr>
              <a:t>have </a:t>
            </a:r>
            <a:r>
              <a:rPr sz="2000" spc="-305" dirty="0">
                <a:solidFill>
                  <a:srgbClr val="292929"/>
                </a:solidFill>
                <a:latin typeface="Arial Black"/>
                <a:cs typeface="Arial Black"/>
              </a:rPr>
              <a:t>an  </a:t>
            </a:r>
            <a:r>
              <a:rPr sz="2000" spc="-320" dirty="0">
                <a:solidFill>
                  <a:srgbClr val="292929"/>
                </a:solidFill>
                <a:latin typeface="Arial Black"/>
                <a:cs typeface="Arial Black"/>
              </a:rPr>
              <a:t>owner</a:t>
            </a:r>
            <a:endParaRPr sz="2000">
              <a:solidFill>
                <a:prstClr val="black"/>
              </a:solidFill>
              <a:latin typeface="Arial Black"/>
              <a:cs typeface="Arial Black"/>
            </a:endParaRPr>
          </a:p>
        </p:txBody>
      </p:sp>
      <p:grpSp>
        <p:nvGrpSpPr>
          <p:cNvPr id="12" name="object 12"/>
          <p:cNvGrpSpPr/>
          <p:nvPr/>
        </p:nvGrpSpPr>
        <p:grpSpPr>
          <a:xfrm>
            <a:off x="489713" y="2572511"/>
            <a:ext cx="1912620" cy="2641600"/>
            <a:chOff x="367284" y="1929383"/>
            <a:chExt cx="1434465" cy="1981200"/>
          </a:xfrm>
        </p:grpSpPr>
        <p:sp>
          <p:nvSpPr>
            <p:cNvPr id="13" name="object 13"/>
            <p:cNvSpPr/>
            <p:nvPr/>
          </p:nvSpPr>
          <p:spPr>
            <a:xfrm>
              <a:off x="380238" y="1942337"/>
              <a:ext cx="156845" cy="1564005"/>
            </a:xfrm>
            <a:custGeom>
              <a:avLst/>
              <a:gdLst/>
              <a:ahLst/>
              <a:cxnLst/>
              <a:rect l="l" t="t" r="r" b="b"/>
              <a:pathLst>
                <a:path w="156845" h="1564004">
                  <a:moveTo>
                    <a:pt x="0" y="0"/>
                  </a:moveTo>
                  <a:lnTo>
                    <a:pt x="0" y="1563776"/>
                  </a:lnTo>
                  <a:lnTo>
                    <a:pt x="156375" y="1563776"/>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537210" y="3115817"/>
              <a:ext cx="1251585" cy="782320"/>
            </a:xfrm>
            <a:custGeom>
              <a:avLst/>
              <a:gdLst/>
              <a:ahLst/>
              <a:cxnLst/>
              <a:rect l="l" t="t" r="r" b="b"/>
              <a:pathLst>
                <a:path w="1251585" h="782320">
                  <a:moveTo>
                    <a:pt x="117302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3022" y="781812"/>
                  </a:lnTo>
                  <a:lnTo>
                    <a:pt x="1203455" y="775668"/>
                  </a:lnTo>
                  <a:lnTo>
                    <a:pt x="1228305" y="758913"/>
                  </a:lnTo>
                  <a:lnTo>
                    <a:pt x="1245060" y="734063"/>
                  </a:lnTo>
                  <a:lnTo>
                    <a:pt x="1251204" y="703630"/>
                  </a:lnTo>
                  <a:lnTo>
                    <a:pt x="1251204" y="78181"/>
                  </a:lnTo>
                  <a:lnTo>
                    <a:pt x="1245060" y="47748"/>
                  </a:lnTo>
                  <a:lnTo>
                    <a:pt x="1228305" y="22898"/>
                  </a:lnTo>
                  <a:lnTo>
                    <a:pt x="1203455" y="6143"/>
                  </a:lnTo>
                  <a:lnTo>
                    <a:pt x="1173022"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537210" y="3115817"/>
              <a:ext cx="1251585" cy="782320"/>
            </a:xfrm>
            <a:custGeom>
              <a:avLst/>
              <a:gdLst/>
              <a:ahLst/>
              <a:cxnLst/>
              <a:rect l="l" t="t" r="r" b="b"/>
              <a:pathLst>
                <a:path w="1251585" h="782320">
                  <a:moveTo>
                    <a:pt x="0" y="78181"/>
                  </a:moveTo>
                  <a:lnTo>
                    <a:pt x="6143" y="47748"/>
                  </a:lnTo>
                  <a:lnTo>
                    <a:pt x="22898" y="22898"/>
                  </a:lnTo>
                  <a:lnTo>
                    <a:pt x="47748" y="6143"/>
                  </a:lnTo>
                  <a:lnTo>
                    <a:pt x="78181" y="0"/>
                  </a:lnTo>
                  <a:lnTo>
                    <a:pt x="1173022" y="0"/>
                  </a:lnTo>
                  <a:lnTo>
                    <a:pt x="1203455" y="6143"/>
                  </a:lnTo>
                  <a:lnTo>
                    <a:pt x="1228305" y="22898"/>
                  </a:lnTo>
                  <a:lnTo>
                    <a:pt x="1245060" y="47748"/>
                  </a:lnTo>
                  <a:lnTo>
                    <a:pt x="1251204" y="78181"/>
                  </a:lnTo>
                  <a:lnTo>
                    <a:pt x="1251204" y="703630"/>
                  </a:lnTo>
                  <a:lnTo>
                    <a:pt x="1245060" y="734063"/>
                  </a:lnTo>
                  <a:lnTo>
                    <a:pt x="1228305" y="758913"/>
                  </a:lnTo>
                  <a:lnTo>
                    <a:pt x="1203455" y="775668"/>
                  </a:lnTo>
                  <a:lnTo>
                    <a:pt x="1173022"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6" name="object 16"/>
          <p:cNvSpPr txBox="1"/>
          <p:nvPr/>
        </p:nvSpPr>
        <p:spPr>
          <a:xfrm>
            <a:off x="870427" y="4338743"/>
            <a:ext cx="1356359" cy="632651"/>
          </a:xfrm>
          <a:prstGeom prst="rect">
            <a:avLst/>
          </a:prstGeom>
        </p:spPr>
        <p:txBody>
          <a:bodyPr vert="horz" wrap="square" lIns="0" tIns="16933" rIns="0" bIns="0" rtlCol="0">
            <a:spAutoFit/>
          </a:bodyPr>
          <a:lstStyle/>
          <a:p>
            <a:pPr marL="16933" marR="6773" indent="182875" defTabSz="1219170">
              <a:spcBef>
                <a:spcPts val="133"/>
              </a:spcBef>
            </a:pPr>
            <a:r>
              <a:rPr sz="2000" spc="-287" dirty="0">
                <a:solidFill>
                  <a:srgbClr val="292929"/>
                </a:solidFill>
                <a:latin typeface="Arial Black"/>
                <a:cs typeface="Arial Black"/>
              </a:rPr>
              <a:t>Supports  </a:t>
            </a:r>
            <a:r>
              <a:rPr sz="2000" spc="-413" dirty="0">
                <a:solidFill>
                  <a:srgbClr val="292929"/>
                </a:solidFill>
                <a:latin typeface="Arial Black"/>
                <a:cs typeface="Arial Black"/>
              </a:rPr>
              <a:t>access</a:t>
            </a:r>
            <a:r>
              <a:rPr sz="2000" spc="-220" dirty="0">
                <a:solidFill>
                  <a:srgbClr val="292929"/>
                </a:solidFill>
                <a:latin typeface="Arial Black"/>
                <a:cs typeface="Arial Black"/>
              </a:rPr>
              <a:t> </a:t>
            </a:r>
            <a:r>
              <a:rPr sz="2000" spc="-327" dirty="0">
                <a:solidFill>
                  <a:srgbClr val="292929"/>
                </a:solidFill>
                <a:latin typeface="Arial Black"/>
                <a:cs typeface="Arial Black"/>
              </a:rPr>
              <a:t>levels</a:t>
            </a:r>
            <a:endParaRPr sz="2000">
              <a:solidFill>
                <a:prstClr val="black"/>
              </a:solidFill>
              <a:latin typeface="Arial Black"/>
              <a:cs typeface="Arial Black"/>
            </a:endParaRPr>
          </a:p>
        </p:txBody>
      </p:sp>
      <p:grpSp>
        <p:nvGrpSpPr>
          <p:cNvPr id="17" name="object 17"/>
          <p:cNvGrpSpPr/>
          <p:nvPr/>
        </p:nvGrpSpPr>
        <p:grpSpPr>
          <a:xfrm>
            <a:off x="2887387" y="1530011"/>
            <a:ext cx="2120053" cy="1077807"/>
            <a:chOff x="2165540" y="1147508"/>
            <a:chExt cx="1590040" cy="808355"/>
          </a:xfrm>
        </p:grpSpPr>
        <p:sp>
          <p:nvSpPr>
            <p:cNvPr id="18" name="object 18"/>
            <p:cNvSpPr/>
            <p:nvPr/>
          </p:nvSpPr>
          <p:spPr>
            <a:xfrm>
              <a:off x="2178557" y="1160526"/>
              <a:ext cx="1564005" cy="782320"/>
            </a:xfrm>
            <a:custGeom>
              <a:avLst/>
              <a:gdLst/>
              <a:ahLst/>
              <a:cxnLst/>
              <a:rect l="l" t="t" r="r" b="b"/>
              <a:pathLst>
                <a:path w="1564004" h="782319">
                  <a:moveTo>
                    <a:pt x="1485442"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485442" y="781812"/>
                  </a:lnTo>
                  <a:lnTo>
                    <a:pt x="1515875" y="775668"/>
                  </a:lnTo>
                  <a:lnTo>
                    <a:pt x="1540725" y="758913"/>
                  </a:lnTo>
                  <a:lnTo>
                    <a:pt x="1557480" y="734063"/>
                  </a:lnTo>
                  <a:lnTo>
                    <a:pt x="1563624" y="703630"/>
                  </a:lnTo>
                  <a:lnTo>
                    <a:pt x="1563624" y="78181"/>
                  </a:lnTo>
                  <a:lnTo>
                    <a:pt x="1557480" y="47748"/>
                  </a:lnTo>
                  <a:lnTo>
                    <a:pt x="1540725" y="22898"/>
                  </a:lnTo>
                  <a:lnTo>
                    <a:pt x="1515875" y="6143"/>
                  </a:lnTo>
                  <a:lnTo>
                    <a:pt x="1485442" y="0"/>
                  </a:lnTo>
                  <a:close/>
                </a:path>
              </a:pathLst>
            </a:custGeom>
            <a:solidFill>
              <a:srgbClr val="0070BB"/>
            </a:solidFill>
          </p:spPr>
          <p:txBody>
            <a:bodyPr wrap="square" lIns="0" tIns="0" rIns="0" bIns="0" rtlCol="0" anchor="ctr"/>
            <a:lstStyle/>
            <a:p>
              <a:pPr algn="ctr" defTabSz="1219170"/>
              <a:r>
                <a:rPr lang="en-GB" sz="2400" dirty="0">
                  <a:solidFill>
                    <a:schemeClr val="bg1"/>
                  </a:solidFill>
                  <a:latin typeface="Calibri"/>
                </a:rPr>
                <a:t>Organisation</a:t>
              </a:r>
              <a:endParaRPr sz="2400" dirty="0">
                <a:solidFill>
                  <a:schemeClr val="bg1"/>
                </a:solidFill>
                <a:latin typeface="Calibri"/>
              </a:endParaRPr>
            </a:p>
          </p:txBody>
        </p:sp>
        <p:sp>
          <p:nvSpPr>
            <p:cNvPr id="19" name="object 19"/>
            <p:cNvSpPr/>
            <p:nvPr/>
          </p:nvSpPr>
          <p:spPr>
            <a:xfrm>
              <a:off x="2178557" y="1160526"/>
              <a:ext cx="1564005" cy="782320"/>
            </a:xfrm>
            <a:custGeom>
              <a:avLst/>
              <a:gdLst/>
              <a:ahLst/>
              <a:cxnLst/>
              <a:rect l="l" t="t" r="r" b="b"/>
              <a:pathLst>
                <a:path w="1564004" h="782319">
                  <a:moveTo>
                    <a:pt x="0" y="78181"/>
                  </a:moveTo>
                  <a:lnTo>
                    <a:pt x="6143" y="47748"/>
                  </a:lnTo>
                  <a:lnTo>
                    <a:pt x="22898" y="22898"/>
                  </a:lnTo>
                  <a:lnTo>
                    <a:pt x="47748" y="6143"/>
                  </a:lnTo>
                  <a:lnTo>
                    <a:pt x="78181" y="0"/>
                  </a:lnTo>
                  <a:lnTo>
                    <a:pt x="1485442" y="0"/>
                  </a:lnTo>
                  <a:lnTo>
                    <a:pt x="1515875" y="6143"/>
                  </a:lnTo>
                  <a:lnTo>
                    <a:pt x="1540725" y="22898"/>
                  </a:lnTo>
                  <a:lnTo>
                    <a:pt x="1557480" y="47748"/>
                  </a:lnTo>
                  <a:lnTo>
                    <a:pt x="1563624" y="78181"/>
                  </a:lnTo>
                  <a:lnTo>
                    <a:pt x="1563624" y="703630"/>
                  </a:lnTo>
                  <a:lnTo>
                    <a:pt x="1557480" y="734063"/>
                  </a:lnTo>
                  <a:lnTo>
                    <a:pt x="1540725" y="758913"/>
                  </a:lnTo>
                  <a:lnTo>
                    <a:pt x="1515875" y="775668"/>
                  </a:lnTo>
                  <a:lnTo>
                    <a:pt x="1485442" y="781812"/>
                  </a:lnTo>
                  <a:lnTo>
                    <a:pt x="78181" y="781812"/>
                  </a:lnTo>
                  <a:lnTo>
                    <a:pt x="47748" y="775668"/>
                  </a:lnTo>
                  <a:lnTo>
                    <a:pt x="22898" y="758913"/>
                  </a:lnTo>
                  <a:lnTo>
                    <a:pt x="6143" y="734063"/>
                  </a:lnTo>
                  <a:lnTo>
                    <a:pt x="0" y="703630"/>
                  </a:lnTo>
                  <a:lnTo>
                    <a:pt x="0" y="78181"/>
                  </a:lnTo>
                  <a:close/>
                </a:path>
              </a:pathLst>
            </a:custGeom>
            <a:ln w="25907">
              <a:solidFill>
                <a:srgbClr val="FFFFFF"/>
              </a:solidFill>
            </a:ln>
          </p:spPr>
          <p:txBody>
            <a:bodyPr wrap="square" lIns="0" tIns="0" rIns="0" bIns="0" rtlCol="0" anchor="ctr"/>
            <a:lstStyle/>
            <a:p>
              <a:pPr algn="ctr" defTabSz="1219170"/>
              <a:endParaRPr sz="2400">
                <a:solidFill>
                  <a:schemeClr val="bg1"/>
                </a:solidFill>
                <a:latin typeface="Calibri"/>
              </a:endParaRPr>
            </a:p>
          </p:txBody>
        </p:sp>
      </p:grpSp>
      <p:grpSp>
        <p:nvGrpSpPr>
          <p:cNvPr id="21" name="object 21"/>
          <p:cNvGrpSpPr/>
          <p:nvPr/>
        </p:nvGrpSpPr>
        <p:grpSpPr>
          <a:xfrm>
            <a:off x="3096683" y="2572427"/>
            <a:ext cx="1910927" cy="1337733"/>
            <a:chOff x="2322512" y="1929320"/>
            <a:chExt cx="1433195" cy="1003300"/>
          </a:xfrm>
        </p:grpSpPr>
        <p:sp>
          <p:nvSpPr>
            <p:cNvPr id="22" name="object 22"/>
            <p:cNvSpPr/>
            <p:nvPr/>
          </p:nvSpPr>
          <p:spPr>
            <a:xfrm>
              <a:off x="2335529" y="1942337"/>
              <a:ext cx="156845" cy="586740"/>
            </a:xfrm>
            <a:custGeom>
              <a:avLst/>
              <a:gdLst/>
              <a:ahLst/>
              <a:cxnLst/>
              <a:rect l="l" t="t" r="r" b="b"/>
              <a:pathLst>
                <a:path w="156844" h="586739">
                  <a:moveTo>
                    <a:pt x="0" y="0"/>
                  </a:moveTo>
                  <a:lnTo>
                    <a:pt x="0" y="586409"/>
                  </a:lnTo>
                  <a:lnTo>
                    <a:pt x="156375" y="586409"/>
                  </a:lnTo>
                </a:path>
              </a:pathLst>
            </a:custGeom>
            <a:ln w="25907">
              <a:solidFill>
                <a:srgbClr val="005894"/>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492502" y="2137409"/>
              <a:ext cx="1249680" cy="782320"/>
            </a:xfrm>
            <a:custGeom>
              <a:avLst/>
              <a:gdLst/>
              <a:ahLst/>
              <a:cxnLst/>
              <a:rect l="l" t="t" r="r" b="b"/>
              <a:pathLst>
                <a:path w="1249679" h="782319">
                  <a:moveTo>
                    <a:pt x="1171498"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1498" y="781812"/>
                  </a:lnTo>
                  <a:lnTo>
                    <a:pt x="1201931" y="775668"/>
                  </a:lnTo>
                  <a:lnTo>
                    <a:pt x="1226781" y="758913"/>
                  </a:lnTo>
                  <a:lnTo>
                    <a:pt x="1243536" y="734063"/>
                  </a:lnTo>
                  <a:lnTo>
                    <a:pt x="1249680" y="703630"/>
                  </a:lnTo>
                  <a:lnTo>
                    <a:pt x="1249680" y="78181"/>
                  </a:lnTo>
                  <a:lnTo>
                    <a:pt x="1243536" y="47748"/>
                  </a:lnTo>
                  <a:lnTo>
                    <a:pt x="1226781" y="22898"/>
                  </a:lnTo>
                  <a:lnTo>
                    <a:pt x="1201931" y="6143"/>
                  </a:lnTo>
                  <a:lnTo>
                    <a:pt x="117149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492502" y="2137409"/>
              <a:ext cx="1249680" cy="782320"/>
            </a:xfrm>
            <a:custGeom>
              <a:avLst/>
              <a:gdLst/>
              <a:ahLst/>
              <a:cxnLst/>
              <a:rect l="l" t="t" r="r" b="b"/>
              <a:pathLst>
                <a:path w="1249679" h="782319">
                  <a:moveTo>
                    <a:pt x="0" y="78181"/>
                  </a:moveTo>
                  <a:lnTo>
                    <a:pt x="6143" y="47748"/>
                  </a:lnTo>
                  <a:lnTo>
                    <a:pt x="22898" y="22898"/>
                  </a:lnTo>
                  <a:lnTo>
                    <a:pt x="47748" y="6143"/>
                  </a:lnTo>
                  <a:lnTo>
                    <a:pt x="78181" y="0"/>
                  </a:lnTo>
                  <a:lnTo>
                    <a:pt x="1171498" y="0"/>
                  </a:lnTo>
                  <a:lnTo>
                    <a:pt x="1201931" y="6143"/>
                  </a:lnTo>
                  <a:lnTo>
                    <a:pt x="1226781" y="22898"/>
                  </a:lnTo>
                  <a:lnTo>
                    <a:pt x="1243536" y="47748"/>
                  </a:lnTo>
                  <a:lnTo>
                    <a:pt x="1249680" y="78181"/>
                  </a:lnTo>
                  <a:lnTo>
                    <a:pt x="1249680" y="703630"/>
                  </a:lnTo>
                  <a:lnTo>
                    <a:pt x="1243536" y="734063"/>
                  </a:lnTo>
                  <a:lnTo>
                    <a:pt x="1226781" y="758913"/>
                  </a:lnTo>
                  <a:lnTo>
                    <a:pt x="1201931" y="775668"/>
                  </a:lnTo>
                  <a:lnTo>
                    <a:pt x="1171498"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25" name="object 25"/>
          <p:cNvSpPr txBox="1"/>
          <p:nvPr/>
        </p:nvSpPr>
        <p:spPr>
          <a:xfrm>
            <a:off x="3472654" y="2883577"/>
            <a:ext cx="1363133" cy="940428"/>
          </a:xfrm>
          <a:prstGeom prst="rect">
            <a:avLst/>
          </a:prstGeom>
        </p:spPr>
        <p:txBody>
          <a:bodyPr vert="horz" wrap="square" lIns="0" tIns="16933" rIns="0" bIns="0" rtlCol="0">
            <a:spAutoFit/>
          </a:bodyPr>
          <a:lstStyle/>
          <a:p>
            <a:pPr marL="16086" marR="6773" algn="ctr" defTabSz="1219170">
              <a:spcBef>
                <a:spcPts val="133"/>
              </a:spcBef>
            </a:pPr>
            <a:r>
              <a:rPr sz="2000" spc="-327" dirty="0">
                <a:solidFill>
                  <a:srgbClr val="292929"/>
                </a:solidFill>
                <a:latin typeface="Arial Black"/>
                <a:cs typeface="Arial Black"/>
              </a:rPr>
              <a:t>Record  </a:t>
            </a:r>
            <a:r>
              <a:rPr sz="2000" spc="-313" dirty="0">
                <a:solidFill>
                  <a:srgbClr val="292929"/>
                </a:solidFill>
                <a:latin typeface="Arial Black"/>
                <a:cs typeface="Arial Black"/>
              </a:rPr>
              <a:t>owned </a:t>
            </a:r>
            <a:r>
              <a:rPr sz="2000" spc="-267" dirty="0">
                <a:solidFill>
                  <a:srgbClr val="292929"/>
                </a:solidFill>
                <a:latin typeface="Arial Black"/>
                <a:cs typeface="Arial Black"/>
              </a:rPr>
              <a:t>by  </a:t>
            </a:r>
            <a:r>
              <a:rPr sz="2000" spc="-272" dirty="0">
                <a:solidFill>
                  <a:srgbClr val="292929"/>
                </a:solidFill>
                <a:latin typeface="Arial Black"/>
                <a:cs typeface="Arial Black"/>
              </a:rPr>
              <a:t>o</a:t>
            </a:r>
            <a:r>
              <a:rPr sz="2000" spc="-220" dirty="0">
                <a:solidFill>
                  <a:srgbClr val="292929"/>
                </a:solidFill>
                <a:latin typeface="Arial Black"/>
                <a:cs typeface="Arial Black"/>
              </a:rPr>
              <a:t>r</a:t>
            </a:r>
            <a:r>
              <a:rPr sz="2000" spc="-227" dirty="0">
                <a:solidFill>
                  <a:srgbClr val="292929"/>
                </a:solidFill>
                <a:latin typeface="Arial Black"/>
                <a:cs typeface="Arial Black"/>
              </a:rPr>
              <a:t>g</a:t>
            </a:r>
            <a:r>
              <a:rPr sz="2000" spc="-347" dirty="0">
                <a:solidFill>
                  <a:srgbClr val="292929"/>
                </a:solidFill>
                <a:latin typeface="Arial Black"/>
                <a:cs typeface="Arial Black"/>
              </a:rPr>
              <a:t>a</a:t>
            </a:r>
            <a:r>
              <a:rPr sz="2000" spc="-267" dirty="0">
                <a:solidFill>
                  <a:srgbClr val="292929"/>
                </a:solidFill>
                <a:latin typeface="Arial Black"/>
                <a:cs typeface="Arial Black"/>
              </a:rPr>
              <a:t>n</a:t>
            </a:r>
            <a:r>
              <a:rPr sz="2000" spc="-260" dirty="0">
                <a:solidFill>
                  <a:srgbClr val="292929"/>
                </a:solidFill>
                <a:latin typeface="Arial Black"/>
                <a:cs typeface="Arial Black"/>
              </a:rPr>
              <a:t>i</a:t>
            </a:r>
            <a:r>
              <a:rPr sz="2000" spc="-187" dirty="0">
                <a:solidFill>
                  <a:srgbClr val="292929"/>
                </a:solidFill>
                <a:latin typeface="Arial Black"/>
                <a:cs typeface="Arial Black"/>
              </a:rPr>
              <a:t>z</a:t>
            </a:r>
            <a:r>
              <a:rPr sz="2000" spc="-347" dirty="0">
                <a:solidFill>
                  <a:srgbClr val="292929"/>
                </a:solidFill>
                <a:latin typeface="Arial Black"/>
                <a:cs typeface="Arial Black"/>
              </a:rPr>
              <a:t>a</a:t>
            </a:r>
            <a:r>
              <a:rPr sz="2000" spc="-327" dirty="0">
                <a:solidFill>
                  <a:srgbClr val="292929"/>
                </a:solidFill>
                <a:latin typeface="Arial Black"/>
                <a:cs typeface="Arial Black"/>
              </a:rPr>
              <a:t>t</a:t>
            </a:r>
            <a:r>
              <a:rPr sz="2000" spc="-240" dirty="0">
                <a:solidFill>
                  <a:srgbClr val="292929"/>
                </a:solidFill>
                <a:latin typeface="Arial Black"/>
                <a:cs typeface="Arial Black"/>
              </a:rPr>
              <a:t>i</a:t>
            </a:r>
            <a:r>
              <a:rPr sz="2000" spc="-247" dirty="0">
                <a:solidFill>
                  <a:srgbClr val="292929"/>
                </a:solidFill>
                <a:latin typeface="Arial Black"/>
                <a:cs typeface="Arial Black"/>
              </a:rPr>
              <a:t>on</a:t>
            </a:r>
            <a:endParaRPr sz="2000">
              <a:solidFill>
                <a:prstClr val="black"/>
              </a:solidFill>
              <a:latin typeface="Arial Black"/>
              <a:cs typeface="Arial Black"/>
            </a:endParaRPr>
          </a:p>
        </p:txBody>
      </p:sp>
      <p:grpSp>
        <p:nvGrpSpPr>
          <p:cNvPr id="26" name="object 26"/>
          <p:cNvGrpSpPr/>
          <p:nvPr/>
        </p:nvGrpSpPr>
        <p:grpSpPr>
          <a:xfrm>
            <a:off x="3096768" y="2572511"/>
            <a:ext cx="1910080" cy="2641600"/>
            <a:chOff x="2322576" y="1929383"/>
            <a:chExt cx="1432560" cy="1981200"/>
          </a:xfrm>
        </p:grpSpPr>
        <p:sp>
          <p:nvSpPr>
            <p:cNvPr id="27" name="object 27"/>
            <p:cNvSpPr/>
            <p:nvPr/>
          </p:nvSpPr>
          <p:spPr>
            <a:xfrm>
              <a:off x="2335530" y="1942337"/>
              <a:ext cx="156845" cy="1564005"/>
            </a:xfrm>
            <a:custGeom>
              <a:avLst/>
              <a:gdLst/>
              <a:ahLst/>
              <a:cxnLst/>
              <a:rect l="l" t="t" r="r" b="b"/>
              <a:pathLst>
                <a:path w="156844" h="1564004">
                  <a:moveTo>
                    <a:pt x="0" y="0"/>
                  </a:moveTo>
                  <a:lnTo>
                    <a:pt x="0" y="1563776"/>
                  </a:lnTo>
                  <a:lnTo>
                    <a:pt x="156375" y="1563776"/>
                  </a:lnTo>
                </a:path>
              </a:pathLst>
            </a:custGeom>
            <a:ln w="25908">
              <a:solidFill>
                <a:srgbClr val="005894"/>
              </a:solidFill>
            </a:ln>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2492502" y="3115817"/>
              <a:ext cx="1249680" cy="782320"/>
            </a:xfrm>
            <a:custGeom>
              <a:avLst/>
              <a:gdLst/>
              <a:ahLst/>
              <a:cxnLst/>
              <a:rect l="l" t="t" r="r" b="b"/>
              <a:pathLst>
                <a:path w="1249679" h="782320">
                  <a:moveTo>
                    <a:pt x="1171498" y="0"/>
                  </a:moveTo>
                  <a:lnTo>
                    <a:pt x="78181" y="0"/>
                  </a:lnTo>
                  <a:lnTo>
                    <a:pt x="47748" y="6143"/>
                  </a:lnTo>
                  <a:lnTo>
                    <a:pt x="22898" y="22898"/>
                  </a:lnTo>
                  <a:lnTo>
                    <a:pt x="6143" y="47748"/>
                  </a:lnTo>
                  <a:lnTo>
                    <a:pt x="0" y="78181"/>
                  </a:lnTo>
                  <a:lnTo>
                    <a:pt x="0" y="703630"/>
                  </a:lnTo>
                  <a:lnTo>
                    <a:pt x="6143" y="734063"/>
                  </a:lnTo>
                  <a:lnTo>
                    <a:pt x="22898" y="758913"/>
                  </a:lnTo>
                  <a:lnTo>
                    <a:pt x="47748" y="775668"/>
                  </a:lnTo>
                  <a:lnTo>
                    <a:pt x="78181" y="781812"/>
                  </a:lnTo>
                  <a:lnTo>
                    <a:pt x="1171498" y="781812"/>
                  </a:lnTo>
                  <a:lnTo>
                    <a:pt x="1201931" y="775668"/>
                  </a:lnTo>
                  <a:lnTo>
                    <a:pt x="1226781" y="758913"/>
                  </a:lnTo>
                  <a:lnTo>
                    <a:pt x="1243536" y="734063"/>
                  </a:lnTo>
                  <a:lnTo>
                    <a:pt x="1249680" y="703630"/>
                  </a:lnTo>
                  <a:lnTo>
                    <a:pt x="1249680" y="78181"/>
                  </a:lnTo>
                  <a:lnTo>
                    <a:pt x="1243536" y="47748"/>
                  </a:lnTo>
                  <a:lnTo>
                    <a:pt x="1226781" y="22898"/>
                  </a:lnTo>
                  <a:lnTo>
                    <a:pt x="1201931" y="6143"/>
                  </a:lnTo>
                  <a:lnTo>
                    <a:pt x="117149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Calibri"/>
              </a:endParaRPr>
            </a:p>
          </p:txBody>
        </p:sp>
        <p:sp>
          <p:nvSpPr>
            <p:cNvPr id="29" name="object 29"/>
            <p:cNvSpPr/>
            <p:nvPr/>
          </p:nvSpPr>
          <p:spPr>
            <a:xfrm>
              <a:off x="2492502" y="3115817"/>
              <a:ext cx="1249680" cy="782320"/>
            </a:xfrm>
            <a:custGeom>
              <a:avLst/>
              <a:gdLst/>
              <a:ahLst/>
              <a:cxnLst/>
              <a:rect l="l" t="t" r="r" b="b"/>
              <a:pathLst>
                <a:path w="1249679" h="782320">
                  <a:moveTo>
                    <a:pt x="0" y="78181"/>
                  </a:moveTo>
                  <a:lnTo>
                    <a:pt x="6143" y="47748"/>
                  </a:lnTo>
                  <a:lnTo>
                    <a:pt x="22898" y="22898"/>
                  </a:lnTo>
                  <a:lnTo>
                    <a:pt x="47748" y="6143"/>
                  </a:lnTo>
                  <a:lnTo>
                    <a:pt x="78181" y="0"/>
                  </a:lnTo>
                  <a:lnTo>
                    <a:pt x="1171498" y="0"/>
                  </a:lnTo>
                  <a:lnTo>
                    <a:pt x="1201931" y="6143"/>
                  </a:lnTo>
                  <a:lnTo>
                    <a:pt x="1226781" y="22898"/>
                  </a:lnTo>
                  <a:lnTo>
                    <a:pt x="1243536" y="47748"/>
                  </a:lnTo>
                  <a:lnTo>
                    <a:pt x="1249680" y="78181"/>
                  </a:lnTo>
                  <a:lnTo>
                    <a:pt x="1249680" y="703630"/>
                  </a:lnTo>
                  <a:lnTo>
                    <a:pt x="1243536" y="734063"/>
                  </a:lnTo>
                  <a:lnTo>
                    <a:pt x="1226781" y="758913"/>
                  </a:lnTo>
                  <a:lnTo>
                    <a:pt x="1201931" y="775668"/>
                  </a:lnTo>
                  <a:lnTo>
                    <a:pt x="1171498" y="781812"/>
                  </a:lnTo>
                  <a:lnTo>
                    <a:pt x="78181" y="781812"/>
                  </a:lnTo>
                  <a:lnTo>
                    <a:pt x="47748" y="775668"/>
                  </a:lnTo>
                  <a:lnTo>
                    <a:pt x="22898" y="758913"/>
                  </a:lnTo>
                  <a:lnTo>
                    <a:pt x="6143" y="734063"/>
                  </a:lnTo>
                  <a:lnTo>
                    <a:pt x="0" y="703630"/>
                  </a:lnTo>
                  <a:lnTo>
                    <a:pt x="0" y="78181"/>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30" name="object 30"/>
          <p:cNvSpPr txBox="1"/>
          <p:nvPr/>
        </p:nvSpPr>
        <p:spPr>
          <a:xfrm>
            <a:off x="3411643" y="4338743"/>
            <a:ext cx="1485053" cy="632651"/>
          </a:xfrm>
          <a:prstGeom prst="rect">
            <a:avLst/>
          </a:prstGeom>
        </p:spPr>
        <p:txBody>
          <a:bodyPr vert="horz" wrap="square" lIns="0" tIns="16933" rIns="0" bIns="0" rtlCol="0">
            <a:spAutoFit/>
          </a:bodyPr>
          <a:lstStyle/>
          <a:p>
            <a:pPr marL="404697" marR="6773" indent="-388610" defTabSz="1219170">
              <a:spcBef>
                <a:spcPts val="133"/>
              </a:spcBef>
            </a:pPr>
            <a:r>
              <a:rPr sz="2000" spc="-272" dirty="0">
                <a:solidFill>
                  <a:srgbClr val="292929"/>
                </a:solidFill>
                <a:latin typeface="Arial Black"/>
                <a:cs typeface="Arial Black"/>
              </a:rPr>
              <a:t>All </a:t>
            </a:r>
            <a:r>
              <a:rPr sz="2000" spc="-227" dirty="0">
                <a:solidFill>
                  <a:srgbClr val="292929"/>
                </a:solidFill>
                <a:latin typeface="Arial Black"/>
                <a:cs typeface="Arial Black"/>
              </a:rPr>
              <a:t>or </a:t>
            </a:r>
            <a:r>
              <a:rPr sz="2000" spc="-260" dirty="0">
                <a:solidFill>
                  <a:srgbClr val="292929"/>
                </a:solidFill>
                <a:latin typeface="Arial Black"/>
                <a:cs typeface="Arial Black"/>
              </a:rPr>
              <a:t>nothing  </a:t>
            </a:r>
            <a:r>
              <a:rPr sz="2000" spc="-413" dirty="0">
                <a:solidFill>
                  <a:srgbClr val="292929"/>
                </a:solidFill>
                <a:latin typeface="Arial Black"/>
                <a:cs typeface="Arial Black"/>
              </a:rPr>
              <a:t>access</a:t>
            </a:r>
            <a:endParaRPr sz="2000">
              <a:solidFill>
                <a:prstClr val="black"/>
              </a:solidFill>
              <a:latin typeface="Arial Black"/>
              <a:cs typeface="Arial Black"/>
            </a:endParaRPr>
          </a:p>
        </p:txBody>
      </p:sp>
      <p:sp>
        <p:nvSpPr>
          <p:cNvPr id="31" name="object 31"/>
          <p:cNvSpPr txBox="1"/>
          <p:nvPr/>
        </p:nvSpPr>
        <p:spPr>
          <a:xfrm>
            <a:off x="5214975" y="1623466"/>
            <a:ext cx="209973" cy="481327"/>
          </a:xfrm>
          <a:prstGeom prst="rect">
            <a:avLst/>
          </a:prstGeom>
        </p:spPr>
        <p:txBody>
          <a:bodyPr vert="horz" wrap="square" lIns="0" tIns="19472" rIns="0" bIns="0" rtlCol="0">
            <a:spAutoFit/>
          </a:bodyPr>
          <a:lstStyle/>
          <a:p>
            <a:pPr marL="16933" defTabSz="1219170">
              <a:spcBef>
                <a:spcPts val="152"/>
              </a:spcBef>
            </a:pPr>
            <a:r>
              <a:rPr sz="3000" spc="7" dirty="0">
                <a:solidFill>
                  <a:srgbClr val="292929"/>
                </a:solidFill>
                <a:latin typeface="Wingdings"/>
                <a:cs typeface="Wingdings"/>
              </a:rPr>
              <a:t></a:t>
            </a:r>
            <a:endParaRPr sz="3000">
              <a:solidFill>
                <a:prstClr val="black"/>
              </a:solidFill>
              <a:latin typeface="Wingdings"/>
              <a:cs typeface="Wingdings"/>
            </a:endParaRPr>
          </a:p>
        </p:txBody>
      </p:sp>
      <p:sp>
        <p:nvSpPr>
          <p:cNvPr id="32" name="object 32"/>
          <p:cNvSpPr/>
          <p:nvPr/>
        </p:nvSpPr>
        <p:spPr>
          <a:xfrm>
            <a:off x="5856207" y="1708574"/>
            <a:ext cx="2569295" cy="36753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3" name="object 33"/>
          <p:cNvSpPr/>
          <p:nvPr/>
        </p:nvSpPr>
        <p:spPr>
          <a:xfrm>
            <a:off x="5864318" y="2169837"/>
            <a:ext cx="3045316" cy="365455"/>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4" name="object 34"/>
          <p:cNvSpPr txBox="1"/>
          <p:nvPr/>
        </p:nvSpPr>
        <p:spPr>
          <a:xfrm>
            <a:off x="5214975" y="3210458"/>
            <a:ext cx="209973" cy="481327"/>
          </a:xfrm>
          <a:prstGeom prst="rect">
            <a:avLst/>
          </a:prstGeom>
        </p:spPr>
        <p:txBody>
          <a:bodyPr vert="horz" wrap="square" lIns="0" tIns="19472" rIns="0" bIns="0" rtlCol="0">
            <a:spAutoFit/>
          </a:bodyPr>
          <a:lstStyle/>
          <a:p>
            <a:pPr marL="16933" defTabSz="1219170">
              <a:spcBef>
                <a:spcPts val="152"/>
              </a:spcBef>
            </a:pPr>
            <a:r>
              <a:rPr sz="3000" spc="7" dirty="0">
                <a:solidFill>
                  <a:srgbClr val="292929"/>
                </a:solidFill>
                <a:latin typeface="Wingdings"/>
                <a:cs typeface="Wingdings"/>
              </a:rPr>
              <a:t></a:t>
            </a:r>
            <a:endParaRPr sz="3000">
              <a:solidFill>
                <a:prstClr val="black"/>
              </a:solidFill>
              <a:latin typeface="Wingdings"/>
              <a:cs typeface="Wingdings"/>
            </a:endParaRPr>
          </a:p>
        </p:txBody>
      </p:sp>
      <p:grpSp>
        <p:nvGrpSpPr>
          <p:cNvPr id="35" name="object 35"/>
          <p:cNvGrpSpPr/>
          <p:nvPr/>
        </p:nvGrpSpPr>
        <p:grpSpPr>
          <a:xfrm>
            <a:off x="5852854" y="3307639"/>
            <a:ext cx="3468793" cy="770467"/>
            <a:chOff x="4389640" y="2480729"/>
            <a:chExt cx="2601595" cy="577850"/>
          </a:xfrm>
        </p:grpSpPr>
        <p:sp>
          <p:nvSpPr>
            <p:cNvPr id="36" name="object 36"/>
            <p:cNvSpPr/>
            <p:nvPr/>
          </p:nvSpPr>
          <p:spPr>
            <a:xfrm>
              <a:off x="4401210" y="2480729"/>
              <a:ext cx="2589526" cy="30300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7" name="object 37"/>
            <p:cNvSpPr/>
            <p:nvPr/>
          </p:nvSpPr>
          <p:spPr>
            <a:xfrm>
              <a:off x="4389640" y="2815120"/>
              <a:ext cx="2207384" cy="24330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8" name="object 38"/>
          <p:cNvGrpSpPr/>
          <p:nvPr/>
        </p:nvGrpSpPr>
        <p:grpSpPr>
          <a:xfrm>
            <a:off x="9385809" y="1016"/>
            <a:ext cx="2806700" cy="6857153"/>
            <a:chOff x="7039356" y="761"/>
            <a:chExt cx="2105025" cy="5142865"/>
          </a:xfrm>
        </p:grpSpPr>
        <p:sp>
          <p:nvSpPr>
            <p:cNvPr id="39" name="object 39"/>
            <p:cNvSpPr/>
            <p:nvPr/>
          </p:nvSpPr>
          <p:spPr>
            <a:xfrm>
              <a:off x="7048500" y="37063"/>
              <a:ext cx="2095500" cy="4954067"/>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0" name="object 40"/>
            <p:cNvSpPr/>
            <p:nvPr/>
          </p:nvSpPr>
          <p:spPr>
            <a:xfrm>
              <a:off x="7043928" y="761"/>
              <a:ext cx="0" cy="5142865"/>
            </a:xfrm>
            <a:custGeom>
              <a:avLst/>
              <a:gdLst/>
              <a:ahLst/>
              <a:cxnLst/>
              <a:rect l="l" t="t" r="r" b="b"/>
              <a:pathLst>
                <a:path h="5142865">
                  <a:moveTo>
                    <a:pt x="0" y="5142738"/>
                  </a:moveTo>
                  <a:lnTo>
                    <a:pt x="0" y="0"/>
                  </a:lnTo>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70BB"/>
          </a:solidFill>
        </p:spPr>
        <p:txBody>
          <a:bodyPr wrap="square" lIns="0" tIns="0" rIns="0" bIns="0" rtlCol="0"/>
          <a:lstStyle/>
          <a:p>
            <a:endParaRPr sz="2400"/>
          </a:p>
        </p:txBody>
      </p:sp>
      <p:sp>
        <p:nvSpPr>
          <p:cNvPr id="5" name="Rectangle 4">
            <a:extLst>
              <a:ext uri="{FF2B5EF4-FFF2-40B4-BE49-F238E27FC236}">
                <a16:creationId xmlns:a16="http://schemas.microsoft.com/office/drawing/2014/main" id="{B87BFF3E-D9F5-4846-8060-C5C8BB6B050D}"/>
              </a:ext>
            </a:extLst>
          </p:cNvPr>
          <p:cNvSpPr/>
          <p:nvPr/>
        </p:nvSpPr>
        <p:spPr>
          <a:xfrm>
            <a:off x="247893" y="2008673"/>
            <a:ext cx="11176000" cy="1938992"/>
          </a:xfrm>
          <a:prstGeom prst="rect">
            <a:avLst/>
          </a:prstGeom>
        </p:spPr>
        <p:txBody>
          <a:bodyPr wrap="square">
            <a:spAutoFit/>
          </a:bodyPr>
          <a:lstStyle/>
          <a:p>
            <a:pPr marL="380990" indent="-380990">
              <a:buFont typeface="Arial" panose="020B0604020202020204" pitchFamily="34" charset="0"/>
              <a:buChar char="•"/>
            </a:pPr>
            <a:r>
              <a:rPr lang="en-GB" sz="2400" dirty="0">
                <a:solidFill>
                  <a:schemeClr val="bg1"/>
                </a:solidFill>
              </a:rPr>
              <a:t>Assessments with one or more questions</a:t>
            </a:r>
          </a:p>
          <a:p>
            <a:pPr marL="380990" indent="-380990">
              <a:buFont typeface="Arial" panose="020B0604020202020204" pitchFamily="34" charset="0"/>
              <a:buChar char="•"/>
            </a:pPr>
            <a:endParaRPr lang="en-GB" sz="2400" dirty="0">
              <a:solidFill>
                <a:schemeClr val="bg1"/>
              </a:solidFill>
            </a:endParaRPr>
          </a:p>
          <a:p>
            <a:pPr marL="380990" indent="-380990">
              <a:buFont typeface="Arial" panose="020B0604020202020204" pitchFamily="34" charset="0"/>
              <a:buChar char="•"/>
            </a:pPr>
            <a:r>
              <a:rPr lang="en-GB" sz="2400" dirty="0">
                <a:solidFill>
                  <a:schemeClr val="bg1"/>
                </a:solidFill>
              </a:rPr>
              <a:t>Track scores of users who take the assessment</a:t>
            </a:r>
          </a:p>
          <a:p>
            <a:pPr marL="380990" indent="-380990">
              <a:buFont typeface="Arial" panose="020B0604020202020204" pitchFamily="34" charset="0"/>
              <a:buChar char="•"/>
            </a:pPr>
            <a:endParaRPr lang="en-GB" sz="2400" dirty="0">
              <a:solidFill>
                <a:schemeClr val="bg1"/>
              </a:solidFill>
            </a:endParaRPr>
          </a:p>
          <a:p>
            <a:pPr marL="380990" indent="-380990">
              <a:buFont typeface="Arial" panose="020B0604020202020204" pitchFamily="34" charset="0"/>
              <a:buChar char="•"/>
            </a:pPr>
            <a:r>
              <a:rPr lang="en-GB" sz="2400" dirty="0">
                <a:solidFill>
                  <a:schemeClr val="bg1"/>
                </a:solidFill>
              </a:rPr>
              <a:t>Allow users to provide feedback on the assessment</a:t>
            </a:r>
          </a:p>
        </p:txBody>
      </p:sp>
      <p:sp>
        <p:nvSpPr>
          <p:cNvPr id="8" name="Rectangle 7">
            <a:extLst>
              <a:ext uri="{FF2B5EF4-FFF2-40B4-BE49-F238E27FC236}">
                <a16:creationId xmlns:a16="http://schemas.microsoft.com/office/drawing/2014/main" id="{67B77FC8-BB23-4C28-8B89-CEC57A6E37E2}"/>
              </a:ext>
            </a:extLst>
          </p:cNvPr>
          <p:cNvSpPr/>
          <p:nvPr/>
        </p:nvSpPr>
        <p:spPr>
          <a:xfrm>
            <a:off x="126406" y="201463"/>
            <a:ext cx="9005542" cy="830997"/>
          </a:xfrm>
          <a:prstGeom prst="rect">
            <a:avLst/>
          </a:prstGeom>
        </p:spPr>
        <p:txBody>
          <a:bodyPr wrap="none">
            <a:spAutoFit/>
          </a:bodyPr>
          <a:lstStyle/>
          <a:p>
            <a:r>
              <a:rPr lang="en-GB" sz="4800" dirty="0">
                <a:solidFill>
                  <a:schemeClr val="bg1"/>
                </a:solidFill>
              </a:rPr>
              <a:t>Scenario – Knowledge Assessments</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56328" y="2278888"/>
            <a:ext cx="1534160" cy="703612"/>
          </a:xfrm>
          <a:prstGeom prst="rect">
            <a:avLst/>
          </a:prstGeom>
          <a:solidFill>
            <a:srgbClr val="292929"/>
          </a:solidFill>
          <a:ln w="25907">
            <a:solidFill>
              <a:srgbClr val="007EAF"/>
            </a:solidFill>
          </a:ln>
        </p:spPr>
        <p:txBody>
          <a:bodyPr vert="horz" wrap="square" lIns="0" tIns="148167" rIns="0" bIns="0" rtlCol="0">
            <a:spAutoFit/>
          </a:bodyPr>
          <a:lstStyle/>
          <a:p>
            <a:pPr marL="209121" marR="202348" indent="26246">
              <a:spcBef>
                <a:spcPts val="1167"/>
              </a:spcBef>
            </a:pPr>
            <a:r>
              <a:rPr dirty="0">
                <a:solidFill>
                  <a:srgbClr val="FFFFFF"/>
                </a:solidFill>
                <a:latin typeface="+mj-lt"/>
                <a:cs typeface="Arial Black"/>
              </a:rPr>
              <a:t>Knowledge  Assessment</a:t>
            </a:r>
            <a:endParaRPr dirty="0">
              <a:latin typeface="+mj-lt"/>
              <a:cs typeface="Arial Black"/>
            </a:endParaRPr>
          </a:p>
        </p:txBody>
      </p:sp>
      <p:sp>
        <p:nvSpPr>
          <p:cNvPr id="3" name="object 3"/>
          <p:cNvSpPr txBox="1">
            <a:spLocks noGrp="1"/>
          </p:cNvSpPr>
          <p:nvPr>
            <p:ph type="title"/>
          </p:nvPr>
        </p:nvSpPr>
        <p:spPr>
          <a:xfrm>
            <a:off x="6850887" y="2278888"/>
            <a:ext cx="1534160" cy="703612"/>
          </a:xfrm>
          <a:prstGeom prst="rect">
            <a:avLst/>
          </a:prstGeom>
          <a:solidFill>
            <a:srgbClr val="292929"/>
          </a:solidFill>
          <a:ln w="25907">
            <a:solidFill>
              <a:srgbClr val="007EAF"/>
            </a:solidFill>
          </a:ln>
        </p:spPr>
        <p:txBody>
          <a:bodyPr vert="horz" wrap="square" lIns="0" tIns="148167" rIns="0" bIns="0" rtlCol="0">
            <a:spAutoFit/>
          </a:bodyPr>
          <a:lstStyle/>
          <a:p>
            <a:pPr marL="332730" marR="227748" indent="-98211">
              <a:spcBef>
                <a:spcPts val="1167"/>
              </a:spcBef>
            </a:pPr>
            <a:r>
              <a:rPr sz="1800" dirty="0">
                <a:latin typeface="+mj-lt"/>
              </a:rPr>
              <a:t>Knowledge  Question</a:t>
            </a:r>
            <a:endParaRPr sz="1800">
              <a:latin typeface="+mj-lt"/>
            </a:endParaRPr>
          </a:p>
        </p:txBody>
      </p:sp>
      <p:sp>
        <p:nvSpPr>
          <p:cNvPr id="4" name="object 4"/>
          <p:cNvSpPr txBox="1"/>
          <p:nvPr/>
        </p:nvSpPr>
        <p:spPr>
          <a:xfrm>
            <a:off x="4656328" y="3632201"/>
            <a:ext cx="1534160" cy="704466"/>
          </a:xfrm>
          <a:prstGeom prst="rect">
            <a:avLst/>
          </a:prstGeom>
          <a:solidFill>
            <a:srgbClr val="292929"/>
          </a:solidFill>
          <a:ln w="25907">
            <a:solidFill>
              <a:srgbClr val="007EAF"/>
            </a:solidFill>
          </a:ln>
        </p:spPr>
        <p:txBody>
          <a:bodyPr vert="horz" wrap="square" lIns="0" tIns="149013" rIns="0" bIns="0" rtlCol="0">
            <a:spAutoFit/>
          </a:bodyPr>
          <a:lstStyle/>
          <a:p>
            <a:pPr marL="271773" marR="226901" indent="-37252">
              <a:spcBef>
                <a:spcPts val="1173"/>
              </a:spcBef>
            </a:pPr>
            <a:r>
              <a:rPr dirty="0">
                <a:solidFill>
                  <a:srgbClr val="FFFFFF"/>
                </a:solidFill>
                <a:latin typeface="+mj-lt"/>
                <a:cs typeface="Arial Black"/>
              </a:rPr>
              <a:t>Knowledge  Test Result</a:t>
            </a:r>
            <a:endParaRPr>
              <a:latin typeface="+mj-lt"/>
              <a:cs typeface="Arial Black"/>
            </a:endParaRPr>
          </a:p>
        </p:txBody>
      </p:sp>
      <p:sp>
        <p:nvSpPr>
          <p:cNvPr id="5" name="object 5"/>
          <p:cNvSpPr txBox="1"/>
          <p:nvPr/>
        </p:nvSpPr>
        <p:spPr>
          <a:xfrm>
            <a:off x="2463800" y="3632201"/>
            <a:ext cx="1534160" cy="577873"/>
          </a:xfrm>
          <a:prstGeom prst="rect">
            <a:avLst/>
          </a:prstGeom>
          <a:ln w="25908">
            <a:solidFill>
              <a:srgbClr val="292929"/>
            </a:solidFill>
          </a:ln>
        </p:spPr>
        <p:txBody>
          <a:bodyPr vert="horz" wrap="square" lIns="0" tIns="3387" rIns="0" bIns="0" rtlCol="0">
            <a:spAutoFit/>
          </a:bodyPr>
          <a:lstStyle/>
          <a:p>
            <a:pPr>
              <a:spcBef>
                <a:spcPts val="27"/>
              </a:spcBef>
            </a:pPr>
            <a:endParaRPr sz="1933">
              <a:latin typeface="+mj-lt"/>
              <a:cs typeface="Times New Roman"/>
            </a:endParaRPr>
          </a:p>
          <a:p>
            <a:pPr algn="ctr">
              <a:lnSpc>
                <a:spcPct val="100000"/>
              </a:lnSpc>
            </a:pPr>
            <a:r>
              <a:rPr dirty="0">
                <a:solidFill>
                  <a:srgbClr val="292929"/>
                </a:solidFill>
                <a:latin typeface="+mj-lt"/>
                <a:cs typeface="Arial Black"/>
              </a:rPr>
              <a:t>User</a:t>
            </a:r>
            <a:endParaRPr>
              <a:latin typeface="+mj-lt"/>
              <a:cs typeface="Arial Black"/>
            </a:endParaRPr>
          </a:p>
        </p:txBody>
      </p:sp>
      <p:sp>
        <p:nvSpPr>
          <p:cNvPr id="6" name="object 6"/>
          <p:cNvSpPr txBox="1"/>
          <p:nvPr/>
        </p:nvSpPr>
        <p:spPr>
          <a:xfrm>
            <a:off x="2463800" y="2278889"/>
            <a:ext cx="1534160" cy="577017"/>
          </a:xfrm>
          <a:prstGeom prst="rect">
            <a:avLst/>
          </a:prstGeom>
          <a:ln w="25908">
            <a:solidFill>
              <a:srgbClr val="292929"/>
            </a:solidFill>
          </a:ln>
        </p:spPr>
        <p:txBody>
          <a:bodyPr vert="horz" wrap="square" lIns="0" tIns="2540" rIns="0" bIns="0" rtlCol="0">
            <a:spAutoFit/>
          </a:bodyPr>
          <a:lstStyle/>
          <a:p>
            <a:pPr>
              <a:spcBef>
                <a:spcPts val="20"/>
              </a:spcBef>
            </a:pPr>
            <a:endParaRPr sz="1933">
              <a:latin typeface="+mj-lt"/>
              <a:cs typeface="Times New Roman"/>
            </a:endParaRPr>
          </a:p>
          <a:p>
            <a:pPr marL="307331"/>
            <a:r>
              <a:rPr dirty="0">
                <a:solidFill>
                  <a:srgbClr val="292929"/>
                </a:solidFill>
                <a:latin typeface="+mj-lt"/>
                <a:cs typeface="Arial Black"/>
              </a:rPr>
              <a:t>Feedback</a:t>
            </a:r>
            <a:endParaRPr>
              <a:latin typeface="+mj-lt"/>
              <a:cs typeface="Arial Black"/>
            </a:endParaRPr>
          </a:p>
        </p:txBody>
      </p:sp>
      <p:sp>
        <p:nvSpPr>
          <p:cNvPr id="7" name="object 7"/>
          <p:cNvSpPr/>
          <p:nvPr/>
        </p:nvSpPr>
        <p:spPr>
          <a:xfrm>
            <a:off x="549865" y="303209"/>
            <a:ext cx="7404923" cy="58577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Entity Creation Demo</a:t>
            </a:r>
          </a:p>
        </p:txBody>
      </p:sp>
    </p:spTree>
    <p:extLst>
      <p:ext uri="{BB962C8B-B14F-4D97-AF65-F5344CB8AC3E}">
        <p14:creationId xmlns:p14="http://schemas.microsoft.com/office/powerpoint/2010/main" val="21947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7653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Fields</a:t>
            </a:r>
          </a:p>
        </p:txBody>
      </p:sp>
    </p:spTree>
    <p:extLst>
      <p:ext uri="{BB962C8B-B14F-4D97-AF65-F5344CB8AC3E}">
        <p14:creationId xmlns:p14="http://schemas.microsoft.com/office/powerpoint/2010/main" val="385063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297552"/>
            <a:ext cx="1367840"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396221"/>
            <a:ext cx="229447" cy="4329198"/>
          </a:xfrm>
          <a:prstGeom prst="rect">
            <a:avLst/>
          </a:prstGeom>
        </p:spPr>
        <p:txBody>
          <a:bodyPr vert="horz" wrap="square" lIns="0" tIns="20320" rIns="0" bIns="0" rtlCol="0">
            <a:spAutoFit/>
          </a:bodyPr>
          <a:lstStyle/>
          <a:p>
            <a:pPr marL="16933" defTabSz="1219170">
              <a:spcBef>
                <a:spcPts val="160"/>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spcBef>
                <a:spcPts val="7"/>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endParaRPr sz="5467">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p:txBody>
      </p:sp>
      <p:sp>
        <p:nvSpPr>
          <p:cNvPr id="4" name="object 4"/>
          <p:cNvSpPr/>
          <p:nvPr/>
        </p:nvSpPr>
        <p:spPr>
          <a:xfrm>
            <a:off x="1240401" y="1485697"/>
            <a:ext cx="4644948" cy="46536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23063" y="2623617"/>
            <a:ext cx="5849939" cy="46536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223063" y="3765244"/>
            <a:ext cx="5575517" cy="45934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230003" y="5013249"/>
            <a:ext cx="2349093" cy="465361"/>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8" name="object 8"/>
          <p:cNvGrpSpPr/>
          <p:nvPr/>
        </p:nvGrpSpPr>
        <p:grpSpPr>
          <a:xfrm>
            <a:off x="10034016" y="1"/>
            <a:ext cx="2158153" cy="6862233"/>
            <a:chOff x="7525511" y="0"/>
            <a:chExt cx="1618615" cy="5146675"/>
          </a:xfrm>
        </p:grpSpPr>
        <p:sp>
          <p:nvSpPr>
            <p:cNvPr id="9" name="object 9"/>
            <p:cNvSpPr/>
            <p:nvPr/>
          </p:nvSpPr>
          <p:spPr>
            <a:xfrm>
              <a:off x="7534655" y="6096"/>
              <a:ext cx="1609344" cy="5137404"/>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7530083" y="1524"/>
              <a:ext cx="1614170" cy="5142230"/>
            </a:xfrm>
            <a:custGeom>
              <a:avLst/>
              <a:gdLst/>
              <a:ahLst/>
              <a:cxnLst/>
              <a:rect l="l" t="t" r="r" b="b"/>
              <a:pathLst>
                <a:path w="1614170" h="5142230">
                  <a:moveTo>
                    <a:pt x="0" y="0"/>
                  </a:moveTo>
                  <a:lnTo>
                    <a:pt x="1613916" y="0"/>
                  </a:lnTo>
                </a:path>
                <a:path w="1614170" h="5142230">
                  <a:moveTo>
                    <a:pt x="0" y="5141976"/>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5000869"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9807" y="1181473"/>
            <a:ext cx="229447" cy="5549981"/>
          </a:xfrm>
          <a:prstGeom prst="rect">
            <a:avLst/>
          </a:prstGeom>
        </p:spPr>
        <p:txBody>
          <a:bodyPr vert="horz" wrap="square" lIns="0" tIns="20320" rIns="0" bIns="0" rtlCol="0">
            <a:spAutoFit/>
          </a:bodyPr>
          <a:lstStyle/>
          <a:p>
            <a:pPr marL="16933" defTabSz="1219170">
              <a:spcBef>
                <a:spcPts val="160"/>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spcBef>
                <a:spcPts val="7"/>
              </a:spcBef>
            </a:pPr>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27"/>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spcBef>
                <a:spcPts val="33"/>
              </a:spcBef>
            </a:pPr>
            <a:endParaRPr sz="4600">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a:p>
            <a:pPr defTabSz="1219170"/>
            <a:endParaRPr sz="5467">
              <a:solidFill>
                <a:prstClr val="black"/>
              </a:solidFill>
              <a:latin typeface="Wingdings"/>
              <a:cs typeface="Wingdings"/>
            </a:endParaRPr>
          </a:p>
          <a:p>
            <a:pPr marL="16933" defTabSz="1219170"/>
            <a:r>
              <a:rPr sz="3333" spc="7" dirty="0">
                <a:solidFill>
                  <a:srgbClr val="292929"/>
                </a:solidFill>
                <a:latin typeface="Wingdings"/>
                <a:cs typeface="Wingdings"/>
              </a:rPr>
              <a:t></a:t>
            </a:r>
            <a:endParaRPr sz="3333">
              <a:solidFill>
                <a:prstClr val="black"/>
              </a:solidFill>
              <a:latin typeface="Wingdings"/>
              <a:cs typeface="Wingdings"/>
            </a:endParaRPr>
          </a:p>
        </p:txBody>
      </p:sp>
      <p:sp>
        <p:nvSpPr>
          <p:cNvPr id="4" name="object 4"/>
          <p:cNvSpPr/>
          <p:nvPr/>
        </p:nvSpPr>
        <p:spPr>
          <a:xfrm>
            <a:off x="1214053" y="1270948"/>
            <a:ext cx="6478337" cy="465379"/>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232543" y="2408884"/>
            <a:ext cx="5947781" cy="46534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214053" y="3550496"/>
            <a:ext cx="5911324" cy="45934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242941" y="4688416"/>
            <a:ext cx="9792071" cy="461669"/>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25602" y="5940128"/>
            <a:ext cx="5179007" cy="459349"/>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9" name="object 9"/>
          <p:cNvGrpSpPr/>
          <p:nvPr/>
        </p:nvGrpSpPr>
        <p:grpSpPr>
          <a:xfrm>
            <a:off x="6464300" y="5940128"/>
            <a:ext cx="3842173" cy="462280"/>
            <a:chOff x="4848225" y="4455096"/>
            <a:chExt cx="2881630" cy="346710"/>
          </a:xfrm>
        </p:grpSpPr>
        <p:sp>
          <p:nvSpPr>
            <p:cNvPr id="10" name="object 10"/>
            <p:cNvSpPr/>
            <p:nvPr/>
          </p:nvSpPr>
          <p:spPr>
            <a:xfrm>
              <a:off x="4848225" y="4606112"/>
              <a:ext cx="94830" cy="15605"/>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971275" y="4455096"/>
              <a:ext cx="2758541" cy="34624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112422" y="2748127"/>
            <a:ext cx="7879927" cy="2971753"/>
          </a:xfrm>
          <a:prstGeom prst="rect">
            <a:avLst/>
          </a:prstGeom>
        </p:spPr>
        <p:txBody>
          <a:bodyPr vert="horz" wrap="square" lIns="0" tIns="16933" rIns="0" bIns="0" rtlCol="0">
            <a:spAutoFit/>
          </a:bodyPr>
          <a:lstStyle/>
          <a:p>
            <a:pPr marL="16933" marR="215895" defTabSz="1219170">
              <a:spcBef>
                <a:spcPts val="133"/>
              </a:spcBef>
            </a:pPr>
            <a:r>
              <a:rPr sz="4800" spc="-67" dirty="0">
                <a:solidFill>
                  <a:srgbClr val="FFFFFF"/>
                </a:solidFill>
                <a:latin typeface="Arial Black"/>
                <a:cs typeface="Arial Black"/>
              </a:rPr>
              <a:t>“</a:t>
            </a:r>
            <a:r>
              <a:rPr sz="4800" i="1" spc="-67" dirty="0">
                <a:solidFill>
                  <a:srgbClr val="FFFFFF"/>
                </a:solidFill>
                <a:latin typeface="Trebuchet MS"/>
                <a:cs typeface="Trebuchet MS"/>
              </a:rPr>
              <a:t>CDS </a:t>
            </a:r>
            <a:r>
              <a:rPr sz="4800" i="1" spc="-280" dirty="0">
                <a:solidFill>
                  <a:srgbClr val="FFFFFF"/>
                </a:solidFill>
                <a:latin typeface="Trebuchet MS"/>
                <a:cs typeface="Trebuchet MS"/>
              </a:rPr>
              <a:t>is </a:t>
            </a:r>
            <a:r>
              <a:rPr sz="4800" i="1" spc="-253" dirty="0">
                <a:solidFill>
                  <a:srgbClr val="FFFFFF"/>
                </a:solidFill>
                <a:latin typeface="Trebuchet MS"/>
                <a:cs typeface="Trebuchet MS"/>
              </a:rPr>
              <a:t>starting </a:t>
            </a:r>
            <a:r>
              <a:rPr sz="4800" i="1" spc="-339" dirty="0">
                <a:solidFill>
                  <a:srgbClr val="FFFFFF"/>
                </a:solidFill>
                <a:latin typeface="Trebuchet MS"/>
                <a:cs typeface="Trebuchet MS"/>
              </a:rPr>
              <a:t>to </a:t>
            </a:r>
            <a:r>
              <a:rPr sz="4800" i="1" spc="-267" dirty="0">
                <a:solidFill>
                  <a:srgbClr val="FFFFFF"/>
                </a:solidFill>
                <a:latin typeface="Trebuchet MS"/>
                <a:cs typeface="Trebuchet MS"/>
              </a:rPr>
              <a:t>look </a:t>
            </a:r>
            <a:r>
              <a:rPr sz="4800" i="1" spc="-327" dirty="0">
                <a:solidFill>
                  <a:srgbClr val="FFFFFF"/>
                </a:solidFill>
                <a:latin typeface="Trebuchet MS"/>
                <a:cs typeface="Trebuchet MS"/>
              </a:rPr>
              <a:t>exactly  </a:t>
            </a:r>
            <a:r>
              <a:rPr sz="4800" i="1" spc="-420" dirty="0">
                <a:solidFill>
                  <a:srgbClr val="FFFFFF"/>
                </a:solidFill>
                <a:latin typeface="Trebuchet MS"/>
                <a:cs typeface="Trebuchet MS"/>
              </a:rPr>
              <a:t>like </a:t>
            </a:r>
            <a:r>
              <a:rPr sz="4800" i="1" spc="-193" dirty="0">
                <a:solidFill>
                  <a:srgbClr val="FFFFFF"/>
                </a:solidFill>
                <a:latin typeface="Trebuchet MS"/>
                <a:cs typeface="Trebuchet MS"/>
              </a:rPr>
              <a:t>our </a:t>
            </a:r>
            <a:r>
              <a:rPr sz="4800" i="1" spc="-207" dirty="0">
                <a:solidFill>
                  <a:srgbClr val="FFFFFF"/>
                </a:solidFill>
                <a:latin typeface="Trebuchet MS"/>
                <a:cs typeface="Trebuchet MS"/>
              </a:rPr>
              <a:t>legacy </a:t>
            </a:r>
            <a:r>
              <a:rPr sz="4800" i="1" spc="-220" dirty="0">
                <a:solidFill>
                  <a:srgbClr val="FFFFFF"/>
                </a:solidFill>
                <a:latin typeface="Trebuchet MS"/>
                <a:cs typeface="Trebuchet MS"/>
              </a:rPr>
              <a:t>system</a:t>
            </a:r>
            <a:r>
              <a:rPr sz="4800" i="1" spc="267" dirty="0">
                <a:solidFill>
                  <a:srgbClr val="FFFFFF"/>
                </a:solidFill>
                <a:latin typeface="Trebuchet MS"/>
                <a:cs typeface="Trebuchet MS"/>
              </a:rPr>
              <a:t> </a:t>
            </a:r>
            <a:r>
              <a:rPr sz="4800" i="1" spc="-373" dirty="0">
                <a:solidFill>
                  <a:srgbClr val="FFFFFF"/>
                </a:solidFill>
                <a:latin typeface="Trebuchet MS"/>
                <a:cs typeface="Trebuchet MS"/>
              </a:rPr>
              <a:t>with</a:t>
            </a:r>
            <a:endParaRPr sz="4800">
              <a:solidFill>
                <a:prstClr val="black"/>
              </a:solidFill>
              <a:latin typeface="Trebuchet MS"/>
              <a:cs typeface="Trebuchet MS"/>
            </a:endParaRPr>
          </a:p>
          <a:p>
            <a:pPr marL="16933" marR="6773" defTabSz="1219170"/>
            <a:r>
              <a:rPr sz="4800" i="1" spc="-367" dirty="0">
                <a:solidFill>
                  <a:srgbClr val="FFFFFF"/>
                </a:solidFill>
                <a:latin typeface="Trebuchet MS"/>
                <a:cs typeface="Trebuchet MS"/>
              </a:rPr>
              <a:t>all </a:t>
            </a:r>
            <a:r>
              <a:rPr sz="4800" i="1" spc="-347" dirty="0">
                <a:solidFill>
                  <a:srgbClr val="FFFFFF"/>
                </a:solidFill>
                <a:latin typeface="Trebuchet MS"/>
                <a:cs typeface="Trebuchet MS"/>
              </a:rPr>
              <a:t>the </a:t>
            </a:r>
            <a:r>
              <a:rPr sz="4800" i="1" spc="-267" dirty="0">
                <a:solidFill>
                  <a:srgbClr val="FFFFFF"/>
                </a:solidFill>
                <a:latin typeface="Trebuchet MS"/>
                <a:cs typeface="Trebuchet MS"/>
              </a:rPr>
              <a:t>old </a:t>
            </a:r>
            <a:r>
              <a:rPr sz="4800" i="1" spc="-200" dirty="0">
                <a:solidFill>
                  <a:srgbClr val="FFFFFF"/>
                </a:solidFill>
                <a:latin typeface="Trebuchet MS"/>
                <a:cs typeface="Trebuchet MS"/>
              </a:rPr>
              <a:t>data </a:t>
            </a:r>
            <a:r>
              <a:rPr sz="4800" i="1" spc="-333" dirty="0">
                <a:solidFill>
                  <a:srgbClr val="FFFFFF"/>
                </a:solidFill>
                <a:latin typeface="Trebuchet MS"/>
                <a:cs typeface="Trebuchet MS"/>
              </a:rPr>
              <a:t>we </a:t>
            </a:r>
            <a:r>
              <a:rPr sz="4800" i="1" spc="-267" dirty="0">
                <a:solidFill>
                  <a:srgbClr val="FFFFFF"/>
                </a:solidFill>
                <a:latin typeface="Trebuchet MS"/>
                <a:cs typeface="Trebuchet MS"/>
              </a:rPr>
              <a:t>are </a:t>
            </a:r>
            <a:r>
              <a:rPr sz="4800" i="1" spc="-173" dirty="0">
                <a:solidFill>
                  <a:srgbClr val="FFFFFF"/>
                </a:solidFill>
                <a:latin typeface="Trebuchet MS"/>
                <a:cs typeface="Trebuchet MS"/>
              </a:rPr>
              <a:t>bringing  </a:t>
            </a:r>
            <a:r>
              <a:rPr sz="4800" i="1" spc="-480" dirty="0">
                <a:solidFill>
                  <a:srgbClr val="FFFFFF"/>
                </a:solidFill>
                <a:latin typeface="Trebuchet MS"/>
                <a:cs typeface="Trebuchet MS"/>
              </a:rPr>
              <a:t>over…”</a:t>
            </a:r>
            <a:endParaRPr sz="4800">
              <a:solidFill>
                <a:prstClr val="black"/>
              </a:solidFill>
              <a:latin typeface="Trebuchet MS"/>
              <a:cs typeface="Trebuchet MS"/>
            </a:endParaRPr>
          </a:p>
        </p:txBody>
      </p:sp>
      <p:sp>
        <p:nvSpPr>
          <p:cNvPr id="7" name="Rectangle 6">
            <a:extLst>
              <a:ext uri="{FF2B5EF4-FFF2-40B4-BE49-F238E27FC236}">
                <a16:creationId xmlns:a16="http://schemas.microsoft.com/office/drawing/2014/main" id="{256C35C8-7448-4055-BB76-E68B6BC8E27E}"/>
              </a:ext>
            </a:extLst>
          </p:cNvPr>
          <p:cNvSpPr/>
          <p:nvPr/>
        </p:nvSpPr>
        <p:spPr>
          <a:xfrm>
            <a:off x="914401" y="736426"/>
            <a:ext cx="5712141" cy="830997"/>
          </a:xfrm>
          <a:prstGeom prst="rect">
            <a:avLst/>
          </a:prstGeom>
        </p:spPr>
        <p:txBody>
          <a:bodyPr wrap="none">
            <a:spAutoFit/>
          </a:bodyPr>
          <a:lstStyle/>
          <a:p>
            <a:pPr defTabSz="1219170"/>
            <a:r>
              <a:rPr lang="en-GB" sz="4800" dirty="0">
                <a:solidFill>
                  <a:prstClr val="white"/>
                </a:solidFill>
                <a:latin typeface="Calibri"/>
              </a:rPr>
              <a:t>Migrating Legacy Data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1884" y="297552"/>
            <a:ext cx="5767899"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997711" y="1542289"/>
            <a:ext cx="4783667" cy="4240953"/>
            <a:chOff x="748283" y="1156716"/>
            <a:chExt cx="3587750" cy="3180715"/>
          </a:xfrm>
        </p:grpSpPr>
        <p:sp>
          <p:nvSpPr>
            <p:cNvPr id="4" name="object 4"/>
            <p:cNvSpPr/>
            <p:nvPr/>
          </p:nvSpPr>
          <p:spPr>
            <a:xfrm>
              <a:off x="761237" y="1169670"/>
              <a:ext cx="3561715" cy="547370"/>
            </a:xfrm>
            <a:custGeom>
              <a:avLst/>
              <a:gdLst/>
              <a:ahLst/>
              <a:cxnLst/>
              <a:rect l="l" t="t" r="r" b="b"/>
              <a:pathLst>
                <a:path w="3561715" h="547369">
                  <a:moveTo>
                    <a:pt x="3561588" y="0"/>
                  </a:moveTo>
                  <a:lnTo>
                    <a:pt x="0" y="0"/>
                  </a:lnTo>
                  <a:lnTo>
                    <a:pt x="0" y="547115"/>
                  </a:lnTo>
                  <a:lnTo>
                    <a:pt x="3561588" y="547115"/>
                  </a:lnTo>
                  <a:lnTo>
                    <a:pt x="35615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761237" y="1169670"/>
              <a:ext cx="3561715" cy="547370"/>
            </a:xfrm>
            <a:custGeom>
              <a:avLst/>
              <a:gdLst/>
              <a:ahLst/>
              <a:cxnLst/>
              <a:rect l="l" t="t" r="r" b="b"/>
              <a:pathLst>
                <a:path w="3561715" h="547369">
                  <a:moveTo>
                    <a:pt x="0" y="0"/>
                  </a:moveTo>
                  <a:lnTo>
                    <a:pt x="3561588" y="0"/>
                  </a:lnTo>
                  <a:lnTo>
                    <a:pt x="3561588" y="547115"/>
                  </a:lnTo>
                  <a:lnTo>
                    <a:pt x="0" y="547115"/>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973249" y="1350479"/>
              <a:ext cx="1136510" cy="2359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61237" y="1716786"/>
              <a:ext cx="3561715" cy="2607945"/>
            </a:xfrm>
            <a:custGeom>
              <a:avLst/>
              <a:gdLst/>
              <a:ahLst/>
              <a:cxnLst/>
              <a:rect l="l" t="t" r="r" b="b"/>
              <a:pathLst>
                <a:path w="3561715" h="2607945">
                  <a:moveTo>
                    <a:pt x="3561588" y="0"/>
                  </a:moveTo>
                  <a:lnTo>
                    <a:pt x="0" y="0"/>
                  </a:lnTo>
                  <a:lnTo>
                    <a:pt x="0" y="2607564"/>
                  </a:lnTo>
                  <a:lnTo>
                    <a:pt x="3561588" y="2607564"/>
                  </a:lnTo>
                  <a:lnTo>
                    <a:pt x="3561588"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667" dirty="0">
                  <a:solidFill>
                    <a:prstClr val="black"/>
                  </a:solidFill>
                  <a:latin typeface="Calibri"/>
                </a:rPr>
                <a:t>Only stores label and value</a:t>
              </a:r>
            </a:p>
            <a:p>
              <a:pPr marL="380990" indent="-380990" defTabSz="1219170">
                <a:buFont typeface="Arial" panose="020B0604020202020204" pitchFamily="34" charset="0"/>
                <a:buChar char="•"/>
              </a:pPr>
              <a:r>
                <a:rPr lang="en-GB" sz="2667" dirty="0">
                  <a:solidFill>
                    <a:prstClr val="black"/>
                  </a:solidFill>
                  <a:latin typeface="Calibri"/>
                </a:rPr>
                <a:t>Localization built-in</a:t>
              </a:r>
            </a:p>
            <a:p>
              <a:pPr marL="380990" indent="-380990" defTabSz="1219170">
                <a:buFont typeface="Arial" panose="020B0604020202020204" pitchFamily="34" charset="0"/>
                <a:buChar char="•"/>
              </a:pPr>
              <a:r>
                <a:rPr lang="en-GB" sz="2667" dirty="0">
                  <a:solidFill>
                    <a:prstClr val="black"/>
                  </a:solidFill>
                  <a:latin typeface="Calibri"/>
                </a:rPr>
                <a:t>Filtered by developer script</a:t>
              </a:r>
            </a:p>
            <a:p>
              <a:pPr marL="380990" indent="-380990" defTabSz="1219170">
                <a:buFont typeface="Arial" panose="020B0604020202020204" pitchFamily="34" charset="0"/>
                <a:buChar char="•"/>
              </a:pPr>
              <a:r>
                <a:rPr lang="en-GB" sz="2667" dirty="0">
                  <a:solidFill>
                    <a:prstClr val="black"/>
                  </a:solidFill>
                  <a:latin typeface="Calibri"/>
                </a:rPr>
                <a:t>Treated as solution component</a:t>
              </a:r>
            </a:p>
            <a:p>
              <a:pPr marL="380990" indent="-380990" defTabSz="1219170">
                <a:buFont typeface="Arial" panose="020B0604020202020204" pitchFamily="34" charset="0"/>
                <a:buChar char="•"/>
              </a:pPr>
              <a:r>
                <a:rPr lang="en-GB" sz="2667" dirty="0">
                  <a:solidFill>
                    <a:prstClr val="black"/>
                  </a:solidFill>
                  <a:latin typeface="Calibri"/>
                </a:rPr>
                <a:t>No built-in way to retire</a:t>
              </a:r>
            </a:p>
            <a:p>
              <a:pPr marL="380990" indent="-380990" defTabSz="1219170">
                <a:buFont typeface="Arial" panose="020B0604020202020204" pitchFamily="34" charset="0"/>
                <a:buChar char="•"/>
              </a:pPr>
              <a:r>
                <a:rPr lang="en-GB" sz="2667" dirty="0">
                  <a:solidFill>
                    <a:prstClr val="black"/>
                  </a:solidFill>
                  <a:latin typeface="Calibri"/>
                </a:rPr>
                <a:t>UX works to about 400 items</a:t>
              </a:r>
            </a:p>
            <a:p>
              <a:pPr marL="380990" indent="-380990" defTabSz="1219170">
                <a:buFont typeface="Arial" panose="020B0604020202020204" pitchFamily="34" charset="0"/>
                <a:buChar char="•"/>
              </a:pPr>
              <a:r>
                <a:rPr lang="en-GB" sz="2667" dirty="0">
                  <a:solidFill>
                    <a:prstClr val="black"/>
                  </a:solidFill>
                  <a:latin typeface="Calibri"/>
                </a:rPr>
                <a:t>Stores as whole number</a:t>
              </a:r>
              <a:endParaRPr sz="2667" dirty="0">
                <a:solidFill>
                  <a:prstClr val="black"/>
                </a:solidFill>
                <a:latin typeface="Calibri"/>
              </a:endParaRPr>
            </a:p>
          </p:txBody>
        </p:sp>
        <p:sp>
          <p:nvSpPr>
            <p:cNvPr id="8" name="object 8"/>
            <p:cNvSpPr/>
            <p:nvPr/>
          </p:nvSpPr>
          <p:spPr>
            <a:xfrm>
              <a:off x="761237" y="1716786"/>
              <a:ext cx="3561715" cy="2607945"/>
            </a:xfrm>
            <a:custGeom>
              <a:avLst/>
              <a:gdLst/>
              <a:ahLst/>
              <a:cxnLst/>
              <a:rect l="l" t="t" r="r" b="b"/>
              <a:pathLst>
                <a:path w="3561715" h="2607945">
                  <a:moveTo>
                    <a:pt x="0" y="0"/>
                  </a:moveTo>
                  <a:lnTo>
                    <a:pt x="3561588" y="0"/>
                  </a:lnTo>
                  <a:lnTo>
                    <a:pt x="3561588" y="2607564"/>
                  </a:lnTo>
                  <a:lnTo>
                    <a:pt x="0" y="2607564"/>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6412992" y="1542289"/>
            <a:ext cx="4783667" cy="4240953"/>
            <a:chOff x="4809744" y="1156716"/>
            <a:chExt cx="3587750" cy="3180715"/>
          </a:xfrm>
        </p:grpSpPr>
        <p:sp>
          <p:nvSpPr>
            <p:cNvPr id="11" name="object 11"/>
            <p:cNvSpPr/>
            <p:nvPr/>
          </p:nvSpPr>
          <p:spPr>
            <a:xfrm>
              <a:off x="4822698" y="1169670"/>
              <a:ext cx="3561715" cy="547370"/>
            </a:xfrm>
            <a:custGeom>
              <a:avLst/>
              <a:gdLst/>
              <a:ahLst/>
              <a:cxnLst/>
              <a:rect l="l" t="t" r="r" b="b"/>
              <a:pathLst>
                <a:path w="3561715" h="547369">
                  <a:moveTo>
                    <a:pt x="3561588" y="0"/>
                  </a:moveTo>
                  <a:lnTo>
                    <a:pt x="0" y="0"/>
                  </a:lnTo>
                  <a:lnTo>
                    <a:pt x="0" y="547115"/>
                  </a:lnTo>
                  <a:lnTo>
                    <a:pt x="3561588" y="547115"/>
                  </a:lnTo>
                  <a:lnTo>
                    <a:pt x="35615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822698" y="1169670"/>
              <a:ext cx="3561715" cy="547370"/>
            </a:xfrm>
            <a:custGeom>
              <a:avLst/>
              <a:gdLst/>
              <a:ahLst/>
              <a:cxnLst/>
              <a:rect l="l" t="t" r="r" b="b"/>
              <a:pathLst>
                <a:path w="3561715" h="547369">
                  <a:moveTo>
                    <a:pt x="0" y="0"/>
                  </a:moveTo>
                  <a:lnTo>
                    <a:pt x="3561588" y="0"/>
                  </a:lnTo>
                  <a:lnTo>
                    <a:pt x="3561588" y="547115"/>
                  </a:lnTo>
                  <a:lnTo>
                    <a:pt x="0" y="547115"/>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6197333" y="1343660"/>
              <a:ext cx="821372" cy="24276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822698" y="1716786"/>
              <a:ext cx="3561715" cy="2607945"/>
            </a:xfrm>
            <a:custGeom>
              <a:avLst/>
              <a:gdLst/>
              <a:ahLst/>
              <a:cxnLst/>
              <a:rect l="l" t="t" r="r" b="b"/>
              <a:pathLst>
                <a:path w="3561715" h="2607945">
                  <a:moveTo>
                    <a:pt x="3561588" y="0"/>
                  </a:moveTo>
                  <a:lnTo>
                    <a:pt x="0" y="0"/>
                  </a:lnTo>
                  <a:lnTo>
                    <a:pt x="0" y="2607564"/>
                  </a:lnTo>
                  <a:lnTo>
                    <a:pt x="3561588" y="2607564"/>
                  </a:lnTo>
                  <a:lnTo>
                    <a:pt x="3561588" y="0"/>
                  </a:lnTo>
                  <a:close/>
                </a:path>
              </a:pathLst>
            </a:custGeom>
            <a:solidFill>
              <a:srgbClr val="FFFFFF">
                <a:alpha val="90194"/>
              </a:srgbClr>
            </a:solidFill>
          </p:spPr>
          <p:txBody>
            <a:bodyPr wrap="square" lIns="0" tIns="0" rIns="0" bIns="0" rtlCol="0"/>
            <a:lstStyle/>
            <a:p>
              <a:pPr defTabSz="1219170"/>
              <a:endParaRPr sz="2400" dirty="0">
                <a:solidFill>
                  <a:prstClr val="black"/>
                </a:solidFill>
                <a:latin typeface="Calibri"/>
              </a:endParaRPr>
            </a:p>
          </p:txBody>
        </p:sp>
        <p:sp>
          <p:nvSpPr>
            <p:cNvPr id="15" name="object 15"/>
            <p:cNvSpPr/>
            <p:nvPr/>
          </p:nvSpPr>
          <p:spPr>
            <a:xfrm>
              <a:off x="4822698" y="1716786"/>
              <a:ext cx="3561715" cy="2607945"/>
            </a:xfrm>
            <a:custGeom>
              <a:avLst/>
              <a:gdLst/>
              <a:ahLst/>
              <a:cxnLst/>
              <a:rect l="l" t="t" r="r" b="b"/>
              <a:pathLst>
                <a:path w="3561715" h="2607945">
                  <a:moveTo>
                    <a:pt x="0" y="0"/>
                  </a:moveTo>
                  <a:lnTo>
                    <a:pt x="3561588" y="0"/>
                  </a:lnTo>
                  <a:lnTo>
                    <a:pt x="3561588" y="2607564"/>
                  </a:lnTo>
                  <a:lnTo>
                    <a:pt x="0" y="2607564"/>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
        <p:nvSpPr>
          <p:cNvPr id="18" name="Rectangle 17">
            <a:extLst>
              <a:ext uri="{FF2B5EF4-FFF2-40B4-BE49-F238E27FC236}">
                <a16:creationId xmlns:a16="http://schemas.microsoft.com/office/drawing/2014/main" id="{98A67FCA-B408-4D17-B028-FF0872B4809A}"/>
              </a:ext>
            </a:extLst>
          </p:cNvPr>
          <p:cNvSpPr/>
          <p:nvPr/>
        </p:nvSpPr>
        <p:spPr>
          <a:xfrm>
            <a:off x="6428065" y="2333473"/>
            <a:ext cx="4748953" cy="3334695"/>
          </a:xfrm>
          <a:prstGeom prst="rect">
            <a:avLst/>
          </a:prstGeom>
        </p:spPr>
        <p:txBody>
          <a:bodyPr wrap="square">
            <a:spAutoFit/>
          </a:bodyPr>
          <a:lstStyle/>
          <a:p>
            <a:pPr marL="380990" indent="-380990" defTabSz="1219170">
              <a:buFont typeface="Arial" panose="020B0604020202020204" pitchFamily="34" charset="0"/>
              <a:buChar char="•"/>
            </a:pPr>
            <a:r>
              <a:rPr lang="en-GB" sz="2667" dirty="0">
                <a:solidFill>
                  <a:prstClr val="black"/>
                </a:solidFill>
                <a:latin typeface="Calibri"/>
              </a:rPr>
              <a:t>Can store other data</a:t>
            </a:r>
          </a:p>
          <a:p>
            <a:pPr marL="380990" indent="-380990" defTabSz="1219170">
              <a:buFont typeface="Arial" panose="020B0604020202020204" pitchFamily="34" charset="0"/>
              <a:buChar char="•"/>
            </a:pPr>
            <a:r>
              <a:rPr lang="en-GB" sz="2667" dirty="0">
                <a:solidFill>
                  <a:prstClr val="black"/>
                </a:solidFill>
                <a:latin typeface="Calibri"/>
              </a:rPr>
              <a:t>You build localization</a:t>
            </a:r>
          </a:p>
          <a:p>
            <a:pPr marL="380990" indent="-380990" defTabSz="1219170">
              <a:buFont typeface="Arial" panose="020B0604020202020204" pitchFamily="34" charset="0"/>
              <a:buChar char="•"/>
            </a:pPr>
            <a:r>
              <a:rPr lang="en-GB" sz="2667" dirty="0">
                <a:solidFill>
                  <a:prstClr val="black"/>
                </a:solidFill>
                <a:latin typeface="Calibri"/>
              </a:rPr>
              <a:t>Filter by views and security</a:t>
            </a:r>
          </a:p>
          <a:p>
            <a:pPr marL="380990" indent="-380990" defTabSz="1219170">
              <a:buFont typeface="Arial" panose="020B0604020202020204" pitchFamily="34" charset="0"/>
              <a:buChar char="•"/>
            </a:pPr>
            <a:r>
              <a:rPr lang="en-GB" sz="2667" dirty="0">
                <a:solidFill>
                  <a:prstClr val="black"/>
                </a:solidFill>
                <a:latin typeface="Calibri"/>
              </a:rPr>
              <a:t>Treated as reference data</a:t>
            </a:r>
          </a:p>
          <a:p>
            <a:pPr marL="380990" indent="-380990" defTabSz="1219170">
              <a:buFont typeface="Arial" panose="020B0604020202020204" pitchFamily="34" charset="0"/>
              <a:buChar char="•"/>
            </a:pPr>
            <a:r>
              <a:rPr lang="en-GB" sz="2667" dirty="0">
                <a:solidFill>
                  <a:prstClr val="black"/>
                </a:solidFill>
                <a:latin typeface="Calibri"/>
              </a:rPr>
              <a:t>Supports inactive state</a:t>
            </a:r>
          </a:p>
          <a:p>
            <a:pPr marL="380990" indent="-380990" defTabSz="1219170">
              <a:buFont typeface="Arial" panose="020B0604020202020204" pitchFamily="34" charset="0"/>
              <a:buChar char="•"/>
            </a:pPr>
            <a:r>
              <a:rPr lang="en-GB" sz="2667" dirty="0">
                <a:solidFill>
                  <a:prstClr val="black"/>
                </a:solidFill>
                <a:latin typeface="Calibri"/>
              </a:rPr>
              <a:t>UX scales to lots of items</a:t>
            </a:r>
          </a:p>
          <a:p>
            <a:pPr marL="380990" indent="-380990" defTabSz="1219170">
              <a:buFont typeface="Arial" panose="020B0604020202020204" pitchFamily="34" charset="0"/>
              <a:buChar char="•"/>
            </a:pPr>
            <a:r>
              <a:rPr lang="en-GB" sz="2667" dirty="0">
                <a:solidFill>
                  <a:prstClr val="black"/>
                </a:solidFill>
                <a:latin typeface="Calibri"/>
              </a:rPr>
              <a:t>Stores as entity reference</a:t>
            </a:r>
          </a:p>
          <a:p>
            <a:pPr defTabSz="1219170"/>
            <a:endParaRPr lang="en-GB" sz="2400" dirty="0">
              <a:solidFill>
                <a:prstClr val="black"/>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332780" y="456048"/>
            <a:ext cx="6553041"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aphicFrame>
        <p:nvGraphicFramePr>
          <p:cNvPr id="4" name="Table 3">
            <a:extLst>
              <a:ext uri="{FF2B5EF4-FFF2-40B4-BE49-F238E27FC236}">
                <a16:creationId xmlns:a16="http://schemas.microsoft.com/office/drawing/2014/main" id="{62261756-A950-4E6F-9F3A-2CE7F47BAAC3}"/>
              </a:ext>
            </a:extLst>
          </p:cNvPr>
          <p:cNvGraphicFramePr>
            <a:graphicFrameLocks noGrp="1"/>
          </p:cNvGraphicFramePr>
          <p:nvPr/>
        </p:nvGraphicFramePr>
        <p:xfrm>
          <a:off x="337776" y="1092201"/>
          <a:ext cx="9461171" cy="5571079"/>
        </p:xfrm>
        <a:graphic>
          <a:graphicData uri="http://schemas.openxmlformats.org/drawingml/2006/table">
            <a:tbl>
              <a:tblPr firstRow="1" bandRow="1">
                <a:tableStyleId>{5C22544A-7EE6-4342-B048-85BDC9FD1C3A}</a:tableStyleId>
              </a:tblPr>
              <a:tblGrid>
                <a:gridCol w="3624612">
                  <a:extLst>
                    <a:ext uri="{9D8B030D-6E8A-4147-A177-3AD203B41FA5}">
                      <a16:colId xmlns:a16="http://schemas.microsoft.com/office/drawing/2014/main" val="3575901606"/>
                    </a:ext>
                  </a:extLst>
                </a:gridCol>
                <a:gridCol w="2007539">
                  <a:extLst>
                    <a:ext uri="{9D8B030D-6E8A-4147-A177-3AD203B41FA5}">
                      <a16:colId xmlns:a16="http://schemas.microsoft.com/office/drawing/2014/main" val="3429763413"/>
                    </a:ext>
                  </a:extLst>
                </a:gridCol>
                <a:gridCol w="1952048">
                  <a:extLst>
                    <a:ext uri="{9D8B030D-6E8A-4147-A177-3AD203B41FA5}">
                      <a16:colId xmlns:a16="http://schemas.microsoft.com/office/drawing/2014/main" val="1390092262"/>
                    </a:ext>
                  </a:extLst>
                </a:gridCol>
                <a:gridCol w="1876972">
                  <a:extLst>
                    <a:ext uri="{9D8B030D-6E8A-4147-A177-3AD203B41FA5}">
                      <a16:colId xmlns:a16="http://schemas.microsoft.com/office/drawing/2014/main" val="3801859956"/>
                    </a:ext>
                  </a:extLst>
                </a:gridCol>
              </a:tblGrid>
              <a:tr h="557183">
                <a:tc>
                  <a:txBody>
                    <a:bodyPr/>
                    <a:lstStyle/>
                    <a:p>
                      <a:pPr>
                        <a:lnSpc>
                          <a:spcPct val="107000"/>
                        </a:lnSpc>
                        <a:spcAft>
                          <a:spcPts val="800"/>
                        </a:spcAft>
                      </a:pPr>
                      <a:r>
                        <a:rPr lang="en-GB" sz="2700">
                          <a:effectLst/>
                        </a:rPr>
                        <a:t>Data Type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Simple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Calculated</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Rollup</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3941427323"/>
                  </a:ext>
                </a:extLst>
              </a:tr>
              <a:tr h="557183">
                <a:tc>
                  <a:txBody>
                    <a:bodyPr/>
                    <a:lstStyle/>
                    <a:p>
                      <a:pPr>
                        <a:lnSpc>
                          <a:spcPct val="107000"/>
                        </a:lnSpc>
                        <a:spcAft>
                          <a:spcPts val="800"/>
                        </a:spcAft>
                      </a:pPr>
                      <a:r>
                        <a:rPr lang="en-GB" sz="2700">
                          <a:effectLst/>
                        </a:rPr>
                        <a:t>Single Line of Text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4294047448"/>
                  </a:ext>
                </a:extLst>
              </a:tr>
              <a:tr h="557183">
                <a:tc>
                  <a:txBody>
                    <a:bodyPr/>
                    <a:lstStyle/>
                    <a:p>
                      <a:pPr>
                        <a:lnSpc>
                          <a:spcPct val="107000"/>
                        </a:lnSpc>
                        <a:spcAft>
                          <a:spcPts val="800"/>
                        </a:spcAft>
                      </a:pPr>
                      <a:r>
                        <a:rPr lang="en-GB" sz="2700">
                          <a:effectLst/>
                        </a:rPr>
                        <a:t>Multiple Lines of Text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3121596892"/>
                  </a:ext>
                </a:extLst>
              </a:tr>
              <a:tr h="557183">
                <a:tc>
                  <a:txBody>
                    <a:bodyPr/>
                    <a:lstStyle/>
                    <a:p>
                      <a:pPr>
                        <a:lnSpc>
                          <a:spcPct val="107000"/>
                        </a:lnSpc>
                        <a:spcAft>
                          <a:spcPts val="800"/>
                        </a:spcAft>
                      </a:pPr>
                      <a:r>
                        <a:rPr lang="en-GB" sz="2700">
                          <a:effectLst/>
                        </a:rPr>
                        <a:t>Whole Number</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604479023"/>
                  </a:ext>
                </a:extLst>
              </a:tr>
              <a:tr h="557183">
                <a:tc>
                  <a:txBody>
                    <a:bodyPr/>
                    <a:lstStyle/>
                    <a:p>
                      <a:pPr>
                        <a:lnSpc>
                          <a:spcPct val="107000"/>
                        </a:lnSpc>
                        <a:spcAft>
                          <a:spcPts val="800"/>
                        </a:spcAft>
                      </a:pPr>
                      <a:r>
                        <a:rPr lang="en-GB" sz="2700">
                          <a:effectLst/>
                        </a:rPr>
                        <a:t>Floating Point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2287199209"/>
                  </a:ext>
                </a:extLst>
              </a:tr>
              <a:tr h="557183">
                <a:tc>
                  <a:txBody>
                    <a:bodyPr/>
                    <a:lstStyle/>
                    <a:p>
                      <a:pPr>
                        <a:lnSpc>
                          <a:spcPct val="107000"/>
                        </a:lnSpc>
                        <a:spcAft>
                          <a:spcPts val="800"/>
                        </a:spcAft>
                      </a:pPr>
                      <a:r>
                        <a:rPr lang="en-GB" sz="2700">
                          <a:effectLst/>
                        </a:rPr>
                        <a:t>Decimal</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1961261308"/>
                  </a:ext>
                </a:extLst>
              </a:tr>
              <a:tr h="557183">
                <a:tc>
                  <a:txBody>
                    <a:bodyPr/>
                    <a:lstStyle/>
                    <a:p>
                      <a:pPr>
                        <a:lnSpc>
                          <a:spcPct val="107000"/>
                        </a:lnSpc>
                        <a:spcAft>
                          <a:spcPts val="800"/>
                        </a:spcAft>
                      </a:pPr>
                      <a:r>
                        <a:rPr lang="en-GB" sz="2700">
                          <a:effectLst/>
                        </a:rPr>
                        <a:t>Currency</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2914945639"/>
                  </a:ext>
                </a:extLst>
              </a:tr>
              <a:tr h="557183">
                <a:tc>
                  <a:txBody>
                    <a:bodyPr/>
                    <a:lstStyle/>
                    <a:p>
                      <a:pPr>
                        <a:lnSpc>
                          <a:spcPct val="107000"/>
                        </a:lnSpc>
                        <a:spcAft>
                          <a:spcPts val="800"/>
                        </a:spcAft>
                      </a:pPr>
                      <a:r>
                        <a:rPr lang="en-GB" sz="2700">
                          <a:effectLst/>
                        </a:rPr>
                        <a:t>Date Time</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extLst>
                  <a:ext uri="{0D108BD9-81ED-4DB2-BD59-A6C34878D82A}">
                    <a16:rowId xmlns:a16="http://schemas.microsoft.com/office/drawing/2014/main" val="1995569640"/>
                  </a:ext>
                </a:extLst>
              </a:tr>
              <a:tr h="557183">
                <a:tc>
                  <a:txBody>
                    <a:bodyPr/>
                    <a:lstStyle/>
                    <a:p>
                      <a:pPr>
                        <a:lnSpc>
                          <a:spcPct val="107000"/>
                        </a:lnSpc>
                        <a:spcAft>
                          <a:spcPts val="800"/>
                        </a:spcAft>
                      </a:pPr>
                      <a:r>
                        <a:rPr lang="en-GB" sz="2700">
                          <a:effectLst/>
                        </a:rPr>
                        <a:t>Option Set/Two Options</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79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2331812586"/>
                  </a:ext>
                </a:extLst>
              </a:tr>
              <a:tr h="556432">
                <a:tc>
                  <a:txBody>
                    <a:bodyPr/>
                    <a:lstStyle/>
                    <a:p>
                      <a:pPr>
                        <a:lnSpc>
                          <a:spcPct val="107000"/>
                        </a:lnSpc>
                        <a:spcAft>
                          <a:spcPts val="800"/>
                        </a:spcAft>
                      </a:pPr>
                      <a:r>
                        <a:rPr lang="en-GB" sz="2700">
                          <a:effectLst/>
                        </a:rPr>
                        <a:t>Multi-Select</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047" marB="0"/>
                </a:tc>
                <a:tc>
                  <a:txBody>
                    <a:bodyPr/>
                    <a:lstStyle/>
                    <a:p>
                      <a:pPr>
                        <a:lnSpc>
                          <a:spcPct val="107000"/>
                        </a:lnSpc>
                        <a:spcAft>
                          <a:spcPts val="800"/>
                        </a:spcAft>
                      </a:pPr>
                      <a:r>
                        <a:rPr lang="en-GB" sz="2700">
                          <a:effectLst/>
                        </a:rPr>
                        <a:t>X</a:t>
                      </a:r>
                      <a:endParaRPr lang="en-GB" sz="2700">
                        <a:effectLst/>
                        <a:latin typeface="Calibri" panose="020F0502020204030204" pitchFamily="34" charset="0"/>
                        <a:ea typeface="Calibri" panose="020F0502020204030204" pitchFamily="34" charset="0"/>
                        <a:cs typeface="Times New Roman" panose="02020603050405020304" pitchFamily="18" charset="0"/>
                      </a:endParaRPr>
                    </a:p>
                  </a:txBody>
                  <a:tcPr marL="11263" marR="11263" marT="45047" marB="0"/>
                </a:tc>
                <a:tc>
                  <a:txBody>
                    <a:bodyPr/>
                    <a:lstStyle/>
                    <a:p>
                      <a:pPr>
                        <a:lnSpc>
                          <a:spcPct val="107000"/>
                        </a:lnSpc>
                      </a:pPr>
                      <a:endParaRPr lang="en-GB" sz="2700">
                        <a:effectLst/>
                        <a:latin typeface="Calibri" panose="020F0502020204030204" pitchFamily="34" charset="0"/>
                        <a:cs typeface="Times New Roman" panose="02020603050405020304" pitchFamily="18" charset="0"/>
                      </a:endParaRPr>
                    </a:p>
                  </a:txBody>
                  <a:tcPr marL="11263" marR="11263" marT="11263" marB="0"/>
                </a:tc>
                <a:tc>
                  <a:txBody>
                    <a:bodyPr/>
                    <a:lstStyle/>
                    <a:p>
                      <a:pPr>
                        <a:lnSpc>
                          <a:spcPct val="107000"/>
                        </a:lnSpc>
                      </a:pPr>
                      <a:endParaRPr lang="en-GB" sz="2700" dirty="0">
                        <a:effectLst/>
                        <a:latin typeface="Calibri" panose="020F0502020204030204" pitchFamily="34" charset="0"/>
                        <a:cs typeface="Times New Roman" panose="02020603050405020304" pitchFamily="18" charset="0"/>
                      </a:endParaRPr>
                    </a:p>
                  </a:txBody>
                  <a:tcPr marL="11263" marR="11263" marT="11263" marB="0"/>
                </a:tc>
                <a:extLst>
                  <a:ext uri="{0D108BD9-81ED-4DB2-BD59-A6C34878D82A}">
                    <a16:rowId xmlns:a16="http://schemas.microsoft.com/office/drawing/2014/main" val="3958419217"/>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7552"/>
            <a:ext cx="5131883"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1141984" y="1349249"/>
            <a:ext cx="4649893" cy="4271433"/>
            <a:chOff x="856488" y="1011936"/>
            <a:chExt cx="3487420" cy="3203575"/>
          </a:xfrm>
        </p:grpSpPr>
        <p:sp>
          <p:nvSpPr>
            <p:cNvPr id="4" name="object 4"/>
            <p:cNvSpPr/>
            <p:nvPr/>
          </p:nvSpPr>
          <p:spPr>
            <a:xfrm>
              <a:off x="869442" y="1024890"/>
              <a:ext cx="3461385" cy="518159"/>
            </a:xfrm>
            <a:custGeom>
              <a:avLst/>
              <a:gdLst/>
              <a:ahLst/>
              <a:cxnLst/>
              <a:rect l="l" t="t" r="r" b="b"/>
              <a:pathLst>
                <a:path w="3461385" h="518159">
                  <a:moveTo>
                    <a:pt x="3461004" y="0"/>
                  </a:moveTo>
                  <a:lnTo>
                    <a:pt x="0" y="0"/>
                  </a:lnTo>
                  <a:lnTo>
                    <a:pt x="0" y="518160"/>
                  </a:lnTo>
                  <a:lnTo>
                    <a:pt x="3461004" y="518160"/>
                  </a:lnTo>
                  <a:lnTo>
                    <a:pt x="346100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869442" y="1024890"/>
              <a:ext cx="3461385" cy="518159"/>
            </a:xfrm>
            <a:custGeom>
              <a:avLst/>
              <a:gdLst/>
              <a:ahLst/>
              <a:cxnLst/>
              <a:rect l="l" t="t" r="r" b="b"/>
              <a:pathLst>
                <a:path w="3461385" h="518159">
                  <a:moveTo>
                    <a:pt x="0" y="0"/>
                  </a:moveTo>
                  <a:lnTo>
                    <a:pt x="3461004" y="0"/>
                  </a:lnTo>
                  <a:lnTo>
                    <a:pt x="3461004" y="518160"/>
                  </a:lnTo>
                  <a:lnTo>
                    <a:pt x="0" y="518160"/>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2107704" y="1189266"/>
              <a:ext cx="976896" cy="1811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869442" y="1543050"/>
              <a:ext cx="3461385" cy="2659380"/>
            </a:xfrm>
            <a:custGeom>
              <a:avLst/>
              <a:gdLst/>
              <a:ahLst/>
              <a:cxnLst/>
              <a:rect l="l" t="t" r="r" b="b"/>
              <a:pathLst>
                <a:path w="3461385" h="2659379">
                  <a:moveTo>
                    <a:pt x="3461004" y="0"/>
                  </a:moveTo>
                  <a:lnTo>
                    <a:pt x="0" y="0"/>
                  </a:lnTo>
                  <a:lnTo>
                    <a:pt x="0" y="2659380"/>
                  </a:lnTo>
                  <a:lnTo>
                    <a:pt x="3461004" y="2659380"/>
                  </a:lnTo>
                  <a:lnTo>
                    <a:pt x="3461004"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667" dirty="0">
                  <a:solidFill>
                    <a:prstClr val="black"/>
                  </a:solidFill>
                  <a:latin typeface="Calibri"/>
                </a:rPr>
                <a:t>Calculated on retrieve of record</a:t>
              </a:r>
            </a:p>
            <a:p>
              <a:pPr marL="380990" indent="-380990" defTabSz="1219170">
                <a:buFont typeface="Arial" panose="020B0604020202020204" pitchFamily="34" charset="0"/>
                <a:buChar char="•"/>
              </a:pPr>
              <a:r>
                <a:rPr lang="en-GB" sz="2667" dirty="0">
                  <a:solidFill>
                    <a:prstClr val="black"/>
                  </a:solidFill>
                  <a:latin typeface="Calibri"/>
                </a:rPr>
                <a:t>Read only field</a:t>
              </a:r>
            </a:p>
            <a:p>
              <a:pPr marL="380990" indent="-380990" defTabSz="1219170">
                <a:buFont typeface="Arial" panose="020B0604020202020204" pitchFamily="34" charset="0"/>
                <a:buChar char="•"/>
              </a:pPr>
              <a:r>
                <a:rPr lang="en-GB" sz="2667" dirty="0">
                  <a:solidFill>
                    <a:prstClr val="black"/>
                  </a:solidFill>
                  <a:latin typeface="Calibri"/>
                </a:rPr>
                <a:t>Record fields and parent fields</a:t>
              </a:r>
            </a:p>
            <a:p>
              <a:pPr marL="380990" indent="-380990" defTabSz="1219170">
                <a:buFont typeface="Arial" panose="020B0604020202020204" pitchFamily="34" charset="0"/>
                <a:buChar char="•"/>
              </a:pPr>
              <a:r>
                <a:rPr lang="en-GB" sz="2667" dirty="0">
                  <a:solidFill>
                    <a:prstClr val="black"/>
                  </a:solidFill>
                  <a:latin typeface="Calibri"/>
                </a:rPr>
                <a:t>Can include rollup fields in  calculation</a:t>
              </a:r>
            </a:p>
            <a:p>
              <a:pPr marL="380990" indent="-380990" defTabSz="1219170">
                <a:buFont typeface="Arial" panose="020B0604020202020204" pitchFamily="34" charset="0"/>
                <a:buChar char="•"/>
              </a:pPr>
              <a:r>
                <a:rPr lang="en-GB" sz="2667" dirty="0">
                  <a:solidFill>
                    <a:prstClr val="black"/>
                  </a:solidFill>
                  <a:latin typeface="Calibri"/>
                </a:rPr>
                <a:t>No OOB calculated fields</a:t>
              </a:r>
              <a:endParaRPr sz="2667" dirty="0">
                <a:solidFill>
                  <a:prstClr val="black"/>
                </a:solidFill>
                <a:latin typeface="Calibri"/>
              </a:endParaRPr>
            </a:p>
          </p:txBody>
        </p:sp>
        <p:sp>
          <p:nvSpPr>
            <p:cNvPr id="8" name="object 8"/>
            <p:cNvSpPr/>
            <p:nvPr/>
          </p:nvSpPr>
          <p:spPr>
            <a:xfrm>
              <a:off x="869442" y="1543050"/>
              <a:ext cx="3461385" cy="2659380"/>
            </a:xfrm>
            <a:custGeom>
              <a:avLst/>
              <a:gdLst/>
              <a:ahLst/>
              <a:cxnLst/>
              <a:rect l="l" t="t" r="r" b="b"/>
              <a:pathLst>
                <a:path w="3461385" h="2659379">
                  <a:moveTo>
                    <a:pt x="0" y="0"/>
                  </a:moveTo>
                  <a:lnTo>
                    <a:pt x="3461004" y="0"/>
                  </a:lnTo>
                  <a:lnTo>
                    <a:pt x="3461004" y="2659380"/>
                  </a:lnTo>
                  <a:lnTo>
                    <a:pt x="0" y="2659380"/>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6402831" y="1349249"/>
            <a:ext cx="4649893" cy="4271433"/>
            <a:chOff x="4802123" y="1011936"/>
            <a:chExt cx="3487420" cy="3203575"/>
          </a:xfrm>
        </p:grpSpPr>
        <p:sp>
          <p:nvSpPr>
            <p:cNvPr id="11" name="object 11"/>
            <p:cNvSpPr/>
            <p:nvPr/>
          </p:nvSpPr>
          <p:spPr>
            <a:xfrm>
              <a:off x="4815077" y="1024890"/>
              <a:ext cx="3461385" cy="518159"/>
            </a:xfrm>
            <a:custGeom>
              <a:avLst/>
              <a:gdLst/>
              <a:ahLst/>
              <a:cxnLst/>
              <a:rect l="l" t="t" r="r" b="b"/>
              <a:pathLst>
                <a:path w="3461384" h="518159">
                  <a:moveTo>
                    <a:pt x="3461004" y="0"/>
                  </a:moveTo>
                  <a:lnTo>
                    <a:pt x="0" y="0"/>
                  </a:lnTo>
                  <a:lnTo>
                    <a:pt x="0" y="518160"/>
                  </a:lnTo>
                  <a:lnTo>
                    <a:pt x="3461004" y="518160"/>
                  </a:lnTo>
                  <a:lnTo>
                    <a:pt x="3461004"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815077" y="1024890"/>
              <a:ext cx="3461385" cy="518159"/>
            </a:xfrm>
            <a:custGeom>
              <a:avLst/>
              <a:gdLst/>
              <a:ahLst/>
              <a:cxnLst/>
              <a:rect l="l" t="t" r="r" b="b"/>
              <a:pathLst>
                <a:path w="3461384" h="518159">
                  <a:moveTo>
                    <a:pt x="0" y="0"/>
                  </a:moveTo>
                  <a:lnTo>
                    <a:pt x="3461004" y="0"/>
                  </a:lnTo>
                  <a:lnTo>
                    <a:pt x="3461004" y="518160"/>
                  </a:lnTo>
                  <a:lnTo>
                    <a:pt x="0" y="518160"/>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6261277" y="1189253"/>
              <a:ext cx="577507" cy="230936"/>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815077" y="1543050"/>
              <a:ext cx="3461385" cy="2659380"/>
            </a:xfrm>
            <a:custGeom>
              <a:avLst/>
              <a:gdLst/>
              <a:ahLst/>
              <a:cxnLst/>
              <a:rect l="l" t="t" r="r" b="b"/>
              <a:pathLst>
                <a:path w="3461384" h="2659379">
                  <a:moveTo>
                    <a:pt x="3461004" y="0"/>
                  </a:moveTo>
                  <a:lnTo>
                    <a:pt x="0" y="0"/>
                  </a:lnTo>
                  <a:lnTo>
                    <a:pt x="0" y="2659380"/>
                  </a:lnTo>
                  <a:lnTo>
                    <a:pt x="3461004" y="2659380"/>
                  </a:lnTo>
                  <a:lnTo>
                    <a:pt x="3461004" y="0"/>
                  </a:lnTo>
                  <a:close/>
                </a:path>
              </a:pathLst>
            </a:custGeom>
            <a:solidFill>
              <a:srgbClr val="FFFFFF">
                <a:alpha val="90194"/>
              </a:srgbClr>
            </a:solidFill>
          </p:spPr>
          <p:txBody>
            <a:bodyPr wrap="square" lIns="0" tIns="0" rIns="0" bIns="0" rtlCol="0"/>
            <a:lstStyle/>
            <a:p>
              <a:pPr marL="380990" indent="-380990" defTabSz="1219170">
                <a:buFont typeface="Arial" panose="020B0604020202020204" pitchFamily="34" charset="0"/>
                <a:buChar char="•"/>
              </a:pPr>
              <a:r>
                <a:rPr lang="en-GB" sz="2400" dirty="0">
                  <a:solidFill>
                    <a:prstClr val="black"/>
                  </a:solidFill>
                  <a:latin typeface="Calibri"/>
                </a:rPr>
                <a:t>Value stored on record,  scheduled update/on-demand</a:t>
              </a:r>
            </a:p>
            <a:p>
              <a:pPr marL="380990" indent="-380990" defTabSz="1219170">
                <a:buFont typeface="Arial" panose="020B0604020202020204" pitchFamily="34" charset="0"/>
                <a:buChar char="•"/>
              </a:pPr>
              <a:r>
                <a:rPr lang="en-GB" sz="2400" dirty="0">
                  <a:solidFill>
                    <a:prstClr val="black"/>
                  </a:solidFill>
                  <a:latin typeface="Calibri"/>
                </a:rPr>
                <a:t>Read only field</a:t>
              </a:r>
            </a:p>
            <a:p>
              <a:pPr marL="380990" indent="-380990" defTabSz="1219170">
                <a:buFont typeface="Arial" panose="020B0604020202020204" pitchFamily="34" charset="0"/>
                <a:buChar char="•"/>
              </a:pPr>
              <a:r>
                <a:rPr lang="en-GB" sz="2400" dirty="0">
                  <a:solidFill>
                    <a:prstClr val="black"/>
                  </a:solidFill>
                  <a:latin typeface="Calibri"/>
                </a:rPr>
                <a:t>1:N only, fields on child records</a:t>
              </a:r>
            </a:p>
            <a:p>
              <a:pPr marL="380990" indent="-380990" defTabSz="1219170">
                <a:buFont typeface="Arial" panose="020B0604020202020204" pitchFamily="34" charset="0"/>
                <a:buChar char="•"/>
              </a:pPr>
              <a:r>
                <a:rPr lang="en-GB" sz="2400" dirty="0">
                  <a:solidFill>
                    <a:prstClr val="black"/>
                  </a:solidFill>
                  <a:latin typeface="Calibri"/>
                </a:rPr>
                <a:t>Can rollup calculated fields</a:t>
              </a:r>
            </a:p>
            <a:p>
              <a:pPr marL="380990" indent="-380990" defTabSz="1219170">
                <a:buFont typeface="Arial" panose="020B0604020202020204" pitchFamily="34" charset="0"/>
                <a:buChar char="•"/>
              </a:pPr>
              <a:r>
                <a:rPr lang="en-GB" sz="2400" dirty="0">
                  <a:solidFill>
                    <a:prstClr val="black"/>
                  </a:solidFill>
                  <a:latin typeface="Calibri"/>
                </a:rPr>
                <a:t>Can use hierarchy of related  records</a:t>
              </a:r>
            </a:p>
            <a:p>
              <a:pPr marL="380990" indent="-380990" defTabSz="1219170">
                <a:buFont typeface="Arial" panose="020B0604020202020204" pitchFamily="34" charset="0"/>
                <a:buChar char="•"/>
              </a:pPr>
              <a:r>
                <a:rPr lang="en-GB" sz="2400" dirty="0">
                  <a:solidFill>
                    <a:prstClr val="black"/>
                  </a:solidFill>
                  <a:latin typeface="Calibri"/>
                </a:rPr>
                <a:t>Can filter across related entities</a:t>
              </a:r>
              <a:endParaRPr sz="2400" dirty="0">
                <a:solidFill>
                  <a:prstClr val="black"/>
                </a:solidFill>
                <a:latin typeface="Calibri"/>
              </a:endParaRPr>
            </a:p>
          </p:txBody>
        </p:sp>
        <p:sp>
          <p:nvSpPr>
            <p:cNvPr id="15" name="object 15"/>
            <p:cNvSpPr/>
            <p:nvPr/>
          </p:nvSpPr>
          <p:spPr>
            <a:xfrm>
              <a:off x="4815077" y="1543050"/>
              <a:ext cx="3461385" cy="2659380"/>
            </a:xfrm>
            <a:custGeom>
              <a:avLst/>
              <a:gdLst/>
              <a:ahLst/>
              <a:cxnLst/>
              <a:rect l="l" t="t" r="r" b="b"/>
              <a:pathLst>
                <a:path w="3461384" h="2659379">
                  <a:moveTo>
                    <a:pt x="0" y="0"/>
                  </a:moveTo>
                  <a:lnTo>
                    <a:pt x="3461004" y="0"/>
                  </a:lnTo>
                  <a:lnTo>
                    <a:pt x="3461004" y="2659380"/>
                  </a:lnTo>
                  <a:lnTo>
                    <a:pt x="0" y="2659380"/>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Field Creation Demo</a:t>
            </a:r>
          </a:p>
        </p:txBody>
      </p:sp>
    </p:spTree>
    <p:extLst>
      <p:ext uri="{BB962C8B-B14F-4D97-AF65-F5344CB8AC3E}">
        <p14:creationId xmlns:p14="http://schemas.microsoft.com/office/powerpoint/2010/main" val="322162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Relationships</a:t>
            </a:r>
          </a:p>
        </p:txBody>
      </p:sp>
    </p:spTree>
    <p:extLst>
      <p:ext uri="{BB962C8B-B14F-4D97-AF65-F5344CB8AC3E}">
        <p14:creationId xmlns:p14="http://schemas.microsoft.com/office/powerpoint/2010/main" val="29341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63597ED-AEAA-4B5C-8EE8-31EFA4E27C10}"/>
              </a:ext>
            </a:extLst>
          </p:cNvPr>
          <p:cNvSpPr txBox="1"/>
          <p:nvPr/>
        </p:nvSpPr>
        <p:spPr>
          <a:xfrm>
            <a:off x="366341" y="1240695"/>
            <a:ext cx="1040829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a:ea typeface="+mn-ea"/>
                <a:cs typeface="+mn-cs"/>
              </a:rPr>
              <a:t>Relationship management enable us to link entities to one another in a way that </a:t>
            </a:r>
            <a:r>
              <a:rPr lang="en-GB" sz="3600" dirty="0" err="1">
                <a:solidFill>
                  <a:prstClr val="black"/>
                </a:solidFill>
                <a:latin typeface="Calibri"/>
              </a:rPr>
              <a:t>en</a:t>
            </a:r>
            <a:r>
              <a:rPr kumimoji="0" lang="en-GB" sz="3600" b="0" i="0" u="none" strike="noStrike" kern="1200" cap="none" spc="0" normalizeH="0" baseline="0" noProof="0" dirty="0" err="1">
                <a:ln>
                  <a:noFill/>
                </a:ln>
                <a:solidFill>
                  <a:prstClr val="black"/>
                </a:solidFill>
                <a:effectLst/>
                <a:uLnTx/>
                <a:uFillTx/>
                <a:latin typeface="Calibri"/>
                <a:ea typeface="+mn-ea"/>
                <a:cs typeface="+mn-cs"/>
              </a:rPr>
              <a:t>ables</a:t>
            </a:r>
            <a:r>
              <a:rPr kumimoji="0" lang="en-GB" sz="3600" b="0" i="0" u="none" strike="noStrike" kern="1200" cap="none" spc="0" normalizeH="0" baseline="0" noProof="0" dirty="0">
                <a:ln>
                  <a:noFill/>
                </a:ln>
                <a:solidFill>
                  <a:prstClr val="black"/>
                </a:solidFill>
                <a:effectLst/>
                <a:uLnTx/>
                <a:uFillTx/>
                <a:latin typeface="Calibri"/>
                <a:ea typeface="+mn-ea"/>
                <a:cs typeface="+mn-cs"/>
              </a:rPr>
              <a:t> for effective data share and referential integrity.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a:ea typeface="+mn-ea"/>
                <a:cs typeface="+mn-cs"/>
              </a:rPr>
              <a:t>There are 3 types :   N:1, 1:1 &amp; N:N</a:t>
            </a:r>
          </a:p>
        </p:txBody>
      </p:sp>
      <p:sp>
        <p:nvSpPr>
          <p:cNvPr id="3" name="TextBox 2">
            <a:extLst>
              <a:ext uri="{FF2B5EF4-FFF2-40B4-BE49-F238E27FC236}">
                <a16:creationId xmlns:a16="http://schemas.microsoft.com/office/drawing/2014/main" id="{7D11D2E5-35E8-4D7A-A7AE-3CD13ED6D43B}"/>
              </a:ext>
            </a:extLst>
          </p:cNvPr>
          <p:cNvSpPr txBox="1"/>
          <p:nvPr/>
        </p:nvSpPr>
        <p:spPr>
          <a:xfrm>
            <a:off x="366341" y="306428"/>
            <a:ext cx="5660204" cy="707886"/>
          </a:xfrm>
          <a:prstGeom prst="rect">
            <a:avLst/>
          </a:prstGeom>
          <a:noFill/>
        </p:spPr>
        <p:txBody>
          <a:bodyPr wrap="none" rtlCol="0">
            <a:spAutoFit/>
          </a:bodyPr>
          <a:lstStyle/>
          <a:p>
            <a:r>
              <a:rPr lang="en-GB" sz="4000" dirty="0"/>
              <a:t>Relationship Management</a:t>
            </a:r>
          </a:p>
        </p:txBody>
      </p:sp>
      <p:pic>
        <p:nvPicPr>
          <p:cNvPr id="4" name="Picture 3">
            <a:extLst>
              <a:ext uri="{FF2B5EF4-FFF2-40B4-BE49-F238E27FC236}">
                <a16:creationId xmlns:a16="http://schemas.microsoft.com/office/drawing/2014/main" id="{48386455-BB5B-4047-9875-5CE27515F454}"/>
              </a:ext>
            </a:extLst>
          </p:cNvPr>
          <p:cNvPicPr>
            <a:picLocks noChangeAspect="1"/>
          </p:cNvPicPr>
          <p:nvPr/>
        </p:nvPicPr>
        <p:blipFill>
          <a:blip r:embed="rId2"/>
          <a:stretch>
            <a:fillRect/>
          </a:stretch>
        </p:blipFill>
        <p:spPr>
          <a:xfrm>
            <a:off x="631596" y="4546141"/>
            <a:ext cx="10341204" cy="2142327"/>
          </a:xfrm>
          <a:prstGeom prst="rect">
            <a:avLst/>
          </a:prstGeom>
        </p:spPr>
      </p:pic>
    </p:spTree>
    <p:extLst>
      <p:ext uri="{BB962C8B-B14F-4D97-AF65-F5344CB8AC3E}">
        <p14:creationId xmlns:p14="http://schemas.microsoft.com/office/powerpoint/2010/main" val="422658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50" y="297552"/>
            <a:ext cx="3273860" cy="591429"/>
          </a:xfrm>
          <a:prstGeom prst="rect">
            <a:avLst/>
          </a:prstGeom>
          <a:blipFill>
            <a:blip r:embed="rId2" cstate="print"/>
            <a:stretch>
              <a:fillRect/>
            </a:stretch>
          </a:blipFill>
        </p:spPr>
        <p:txBody>
          <a:bodyPr wrap="square" lIns="0" tIns="0" rIns="0" bIns="0" rtlCol="0"/>
          <a:lstStyle/>
          <a:p>
            <a:endParaRPr sz="2400" dirty="0"/>
          </a:p>
        </p:txBody>
      </p:sp>
      <p:grpSp>
        <p:nvGrpSpPr>
          <p:cNvPr id="3" name="object 3"/>
          <p:cNvGrpSpPr/>
          <p:nvPr/>
        </p:nvGrpSpPr>
        <p:grpSpPr>
          <a:xfrm>
            <a:off x="2385568" y="1568703"/>
            <a:ext cx="2414693" cy="1798320"/>
            <a:chOff x="1789176" y="1176527"/>
            <a:chExt cx="1811020" cy="1348740"/>
          </a:xfrm>
        </p:grpSpPr>
        <p:sp>
          <p:nvSpPr>
            <p:cNvPr id="4" name="object 4"/>
            <p:cNvSpPr/>
            <p:nvPr/>
          </p:nvSpPr>
          <p:spPr>
            <a:xfrm>
              <a:off x="1789176" y="1176527"/>
              <a:ext cx="1810512" cy="1348740"/>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836420" y="1203959"/>
              <a:ext cx="1716405" cy="1253490"/>
            </a:xfrm>
            <a:custGeom>
              <a:avLst/>
              <a:gdLst/>
              <a:ahLst/>
              <a:cxnLst/>
              <a:rect l="l" t="t" r="r" b="b"/>
              <a:pathLst>
                <a:path w="1716404" h="1253489">
                  <a:moveTo>
                    <a:pt x="1716024" y="0"/>
                  </a:moveTo>
                  <a:lnTo>
                    <a:pt x="0" y="0"/>
                  </a:lnTo>
                  <a:lnTo>
                    <a:pt x="0" y="1185570"/>
                  </a:lnTo>
                  <a:lnTo>
                    <a:pt x="59850" y="1200291"/>
                  </a:lnTo>
                  <a:lnTo>
                    <a:pt x="116921" y="1213024"/>
                  </a:lnTo>
                  <a:lnTo>
                    <a:pt x="171352" y="1223850"/>
                  </a:lnTo>
                  <a:lnTo>
                    <a:pt x="223281" y="1232848"/>
                  </a:lnTo>
                  <a:lnTo>
                    <a:pt x="272848" y="1240100"/>
                  </a:lnTo>
                  <a:lnTo>
                    <a:pt x="320191" y="1245687"/>
                  </a:lnTo>
                  <a:lnTo>
                    <a:pt x="365449" y="1249688"/>
                  </a:lnTo>
                  <a:lnTo>
                    <a:pt x="408762" y="1252185"/>
                  </a:lnTo>
                  <a:lnTo>
                    <a:pt x="450268" y="1253258"/>
                  </a:lnTo>
                  <a:lnTo>
                    <a:pt x="490107" y="1252989"/>
                  </a:lnTo>
                  <a:lnTo>
                    <a:pt x="528417" y="1251457"/>
                  </a:lnTo>
                  <a:lnTo>
                    <a:pt x="601006" y="1244929"/>
                  </a:lnTo>
                  <a:lnTo>
                    <a:pt x="669149" y="1234320"/>
                  </a:lnTo>
                  <a:lnTo>
                    <a:pt x="733956" y="1220276"/>
                  </a:lnTo>
                  <a:lnTo>
                    <a:pt x="796540" y="1203441"/>
                  </a:lnTo>
                  <a:lnTo>
                    <a:pt x="858011" y="1184462"/>
                  </a:lnTo>
                  <a:lnTo>
                    <a:pt x="982067" y="1142651"/>
                  </a:lnTo>
                  <a:lnTo>
                    <a:pt x="1046874" y="1121110"/>
                  </a:lnTo>
                  <a:lnTo>
                    <a:pt x="1115017" y="1100006"/>
                  </a:lnTo>
                  <a:lnTo>
                    <a:pt x="1187606" y="1079985"/>
                  </a:lnTo>
                  <a:lnTo>
                    <a:pt x="1225916" y="1070581"/>
                  </a:lnTo>
                  <a:lnTo>
                    <a:pt x="1265755" y="1061691"/>
                  </a:lnTo>
                  <a:lnTo>
                    <a:pt x="1307261" y="1053394"/>
                  </a:lnTo>
                  <a:lnTo>
                    <a:pt x="1350574" y="1045771"/>
                  </a:lnTo>
                  <a:lnTo>
                    <a:pt x="1395832" y="1038902"/>
                  </a:lnTo>
                  <a:lnTo>
                    <a:pt x="1443175" y="1032869"/>
                  </a:lnTo>
                  <a:lnTo>
                    <a:pt x="1492742" y="1027752"/>
                  </a:lnTo>
                  <a:lnTo>
                    <a:pt x="1544671" y="1023631"/>
                  </a:lnTo>
                  <a:lnTo>
                    <a:pt x="1599102" y="1020588"/>
                  </a:lnTo>
                  <a:lnTo>
                    <a:pt x="1656173" y="1018703"/>
                  </a:lnTo>
                  <a:lnTo>
                    <a:pt x="1716024" y="1018057"/>
                  </a:lnTo>
                  <a:lnTo>
                    <a:pt x="1716024" y="0"/>
                  </a:lnTo>
                  <a:close/>
                </a:path>
              </a:pathLst>
            </a:custGeom>
            <a:solidFill>
              <a:srgbClr val="0070BB"/>
            </a:solidFill>
          </p:spPr>
          <p:txBody>
            <a:bodyPr wrap="square" lIns="0" tIns="0" rIns="0" bIns="0" rtlCol="0"/>
            <a:lstStyle/>
            <a:p>
              <a:endParaRPr sz="2400"/>
            </a:p>
          </p:txBody>
        </p:sp>
        <p:sp>
          <p:nvSpPr>
            <p:cNvPr id="6" name="object 6"/>
            <p:cNvSpPr/>
            <p:nvPr/>
          </p:nvSpPr>
          <p:spPr>
            <a:xfrm>
              <a:off x="1836420" y="1203959"/>
              <a:ext cx="1716405" cy="1253490"/>
            </a:xfrm>
            <a:custGeom>
              <a:avLst/>
              <a:gdLst/>
              <a:ahLst/>
              <a:cxnLst/>
              <a:rect l="l" t="t" r="r" b="b"/>
              <a:pathLst>
                <a:path w="1716404" h="1253489">
                  <a:moveTo>
                    <a:pt x="0" y="0"/>
                  </a:moveTo>
                  <a:lnTo>
                    <a:pt x="1716024" y="0"/>
                  </a:lnTo>
                  <a:lnTo>
                    <a:pt x="1716024" y="1018057"/>
                  </a:lnTo>
                  <a:lnTo>
                    <a:pt x="1656173" y="1018703"/>
                  </a:lnTo>
                  <a:lnTo>
                    <a:pt x="1599102" y="1020588"/>
                  </a:lnTo>
                  <a:lnTo>
                    <a:pt x="1544671" y="1023631"/>
                  </a:lnTo>
                  <a:lnTo>
                    <a:pt x="1492742" y="1027752"/>
                  </a:lnTo>
                  <a:lnTo>
                    <a:pt x="1443175" y="1032869"/>
                  </a:lnTo>
                  <a:lnTo>
                    <a:pt x="1395832" y="1038902"/>
                  </a:lnTo>
                  <a:lnTo>
                    <a:pt x="1350574" y="1045771"/>
                  </a:lnTo>
                  <a:lnTo>
                    <a:pt x="1307261" y="1053394"/>
                  </a:lnTo>
                  <a:lnTo>
                    <a:pt x="1265755" y="1061691"/>
                  </a:lnTo>
                  <a:lnTo>
                    <a:pt x="1225916" y="1070581"/>
                  </a:lnTo>
                  <a:lnTo>
                    <a:pt x="1187606" y="1079985"/>
                  </a:lnTo>
                  <a:lnTo>
                    <a:pt x="1150686" y="1089820"/>
                  </a:lnTo>
                  <a:lnTo>
                    <a:pt x="1080459" y="1110463"/>
                  </a:lnTo>
                  <a:lnTo>
                    <a:pt x="1014123" y="1131866"/>
                  </a:lnTo>
                  <a:lnTo>
                    <a:pt x="950567" y="1153383"/>
                  </a:lnTo>
                  <a:lnTo>
                    <a:pt x="919483" y="1163983"/>
                  </a:lnTo>
                  <a:lnTo>
                    <a:pt x="888678" y="1174370"/>
                  </a:lnTo>
                  <a:lnTo>
                    <a:pt x="827345" y="1194179"/>
                  </a:lnTo>
                  <a:lnTo>
                    <a:pt x="765456" y="1212167"/>
                  </a:lnTo>
                  <a:lnTo>
                    <a:pt x="701900" y="1227687"/>
                  </a:lnTo>
                  <a:lnTo>
                    <a:pt x="635564" y="1240094"/>
                  </a:lnTo>
                  <a:lnTo>
                    <a:pt x="565337" y="1248743"/>
                  </a:lnTo>
                  <a:lnTo>
                    <a:pt x="490107" y="1252989"/>
                  </a:lnTo>
                  <a:lnTo>
                    <a:pt x="450268" y="1253258"/>
                  </a:lnTo>
                  <a:lnTo>
                    <a:pt x="408762" y="1252185"/>
                  </a:lnTo>
                  <a:lnTo>
                    <a:pt x="365449" y="1249688"/>
                  </a:lnTo>
                  <a:lnTo>
                    <a:pt x="320191" y="1245687"/>
                  </a:lnTo>
                  <a:lnTo>
                    <a:pt x="272848" y="1240100"/>
                  </a:lnTo>
                  <a:lnTo>
                    <a:pt x="223281" y="1232848"/>
                  </a:lnTo>
                  <a:lnTo>
                    <a:pt x="171352" y="1223850"/>
                  </a:lnTo>
                  <a:lnTo>
                    <a:pt x="116921" y="1213024"/>
                  </a:lnTo>
                  <a:lnTo>
                    <a:pt x="59850" y="1200291"/>
                  </a:lnTo>
                  <a:lnTo>
                    <a:pt x="0" y="1185570"/>
                  </a:lnTo>
                  <a:lnTo>
                    <a:pt x="0" y="0"/>
                  </a:lnTo>
                  <a:close/>
                </a:path>
              </a:pathLst>
            </a:custGeom>
            <a:ln w="9144">
              <a:solidFill>
                <a:srgbClr val="8AC500"/>
              </a:solidFill>
            </a:ln>
          </p:spPr>
          <p:txBody>
            <a:bodyPr wrap="square" lIns="0" tIns="0" rIns="0" bIns="0" rtlCol="0"/>
            <a:lstStyle/>
            <a:p>
              <a:endParaRPr sz="2400"/>
            </a:p>
          </p:txBody>
        </p:sp>
      </p:grpSp>
      <p:sp>
        <p:nvSpPr>
          <p:cNvPr id="7" name="object 7"/>
          <p:cNvSpPr txBox="1">
            <a:spLocks noGrp="1"/>
          </p:cNvSpPr>
          <p:nvPr>
            <p:ph type="title"/>
          </p:nvPr>
        </p:nvSpPr>
        <p:spPr>
          <a:xfrm>
            <a:off x="2454656" y="1892622"/>
            <a:ext cx="2275840" cy="755762"/>
          </a:xfrm>
          <a:prstGeom prst="rect">
            <a:avLst/>
          </a:prstGeom>
        </p:spPr>
        <p:txBody>
          <a:bodyPr vert="horz" wrap="square" lIns="0" tIns="16933" rIns="0" bIns="0" rtlCol="0" anchor="t">
            <a:spAutoFit/>
          </a:bodyPr>
          <a:lstStyle/>
          <a:p>
            <a:pPr marL="491054" marR="485975" indent="215048">
              <a:spcBef>
                <a:spcPts val="133"/>
              </a:spcBef>
            </a:pPr>
            <a:r>
              <a:rPr sz="2400" b="1" spc="-73" dirty="0">
                <a:latin typeface="Trebuchet MS"/>
                <a:cs typeface="Trebuchet MS"/>
              </a:rPr>
              <a:t>Venue  </a:t>
            </a:r>
            <a:r>
              <a:rPr sz="2400" b="1" spc="-87" dirty="0">
                <a:latin typeface="Trebuchet MS"/>
                <a:cs typeface="Trebuchet MS"/>
              </a:rPr>
              <a:t>(</a:t>
            </a:r>
            <a:r>
              <a:rPr sz="2400" b="1" spc="40" dirty="0">
                <a:latin typeface="Trebuchet MS"/>
                <a:cs typeface="Trebuchet MS"/>
              </a:rPr>
              <a:t>p</a:t>
            </a:r>
            <a:r>
              <a:rPr sz="2400" b="1" spc="-133" dirty="0">
                <a:latin typeface="Trebuchet MS"/>
                <a:cs typeface="Trebuchet MS"/>
              </a:rPr>
              <a:t>r</a:t>
            </a:r>
            <a:r>
              <a:rPr sz="2400" b="1" spc="-100" dirty="0">
                <a:latin typeface="Trebuchet MS"/>
                <a:cs typeface="Trebuchet MS"/>
              </a:rPr>
              <a:t>i</a:t>
            </a:r>
            <a:r>
              <a:rPr sz="2400" b="1" spc="60" dirty="0">
                <a:latin typeface="Trebuchet MS"/>
                <a:cs typeface="Trebuchet MS"/>
              </a:rPr>
              <a:t>m</a:t>
            </a:r>
            <a:r>
              <a:rPr sz="2400" b="1" spc="-100" dirty="0">
                <a:latin typeface="Trebuchet MS"/>
                <a:cs typeface="Trebuchet MS"/>
              </a:rPr>
              <a:t>a</a:t>
            </a:r>
            <a:r>
              <a:rPr sz="2400" b="1" spc="27" dirty="0">
                <a:latin typeface="Trebuchet MS"/>
                <a:cs typeface="Trebuchet MS"/>
              </a:rPr>
              <a:t>r</a:t>
            </a:r>
            <a:r>
              <a:rPr sz="2400" b="1" spc="-73" dirty="0">
                <a:latin typeface="Trebuchet MS"/>
                <a:cs typeface="Trebuchet MS"/>
              </a:rPr>
              <a:t>y</a:t>
            </a:r>
            <a:r>
              <a:rPr sz="2400" b="1" spc="-87" dirty="0">
                <a:latin typeface="Trebuchet MS"/>
                <a:cs typeface="Trebuchet MS"/>
              </a:rPr>
              <a:t>)</a:t>
            </a:r>
            <a:endParaRPr sz="2400">
              <a:latin typeface="Trebuchet MS"/>
              <a:cs typeface="Trebuchet MS"/>
            </a:endParaRPr>
          </a:p>
        </p:txBody>
      </p:sp>
      <p:grpSp>
        <p:nvGrpSpPr>
          <p:cNvPr id="8" name="object 8"/>
          <p:cNvGrpSpPr/>
          <p:nvPr/>
        </p:nvGrpSpPr>
        <p:grpSpPr>
          <a:xfrm>
            <a:off x="2389632" y="4293615"/>
            <a:ext cx="2788073" cy="2174240"/>
            <a:chOff x="1792223" y="3220211"/>
            <a:chExt cx="2091055" cy="1630680"/>
          </a:xfrm>
        </p:grpSpPr>
        <p:sp>
          <p:nvSpPr>
            <p:cNvPr id="9" name="object 9"/>
            <p:cNvSpPr/>
            <p:nvPr/>
          </p:nvSpPr>
          <p:spPr>
            <a:xfrm>
              <a:off x="1792223" y="3220211"/>
              <a:ext cx="2090927" cy="1630680"/>
            </a:xfrm>
            <a:prstGeom prst="rect">
              <a:avLst/>
            </a:prstGeom>
            <a:blipFill>
              <a:blip r:embed="rId4" cstate="print"/>
              <a:stretch>
                <a:fillRect/>
              </a:stretch>
            </a:blipFill>
          </p:spPr>
          <p:txBody>
            <a:bodyPr wrap="square" lIns="0" tIns="0" rIns="0" bIns="0" rtlCol="0"/>
            <a:lstStyle/>
            <a:p>
              <a:endParaRPr sz="2400"/>
            </a:p>
          </p:txBody>
        </p:sp>
        <p:sp>
          <p:nvSpPr>
            <p:cNvPr id="10" name="object 10"/>
            <p:cNvSpPr/>
            <p:nvPr/>
          </p:nvSpPr>
          <p:spPr>
            <a:xfrm>
              <a:off x="1844801" y="3252976"/>
              <a:ext cx="1986280" cy="1525270"/>
            </a:xfrm>
            <a:custGeom>
              <a:avLst/>
              <a:gdLst/>
              <a:ahLst/>
              <a:cxnLst/>
              <a:rect l="l" t="t" r="r" b="b"/>
              <a:pathLst>
                <a:path w="1986279" h="1525270">
                  <a:moveTo>
                    <a:pt x="1709508" y="260070"/>
                  </a:moveTo>
                  <a:lnTo>
                    <a:pt x="0" y="260070"/>
                  </a:lnTo>
                  <a:lnTo>
                    <a:pt x="0" y="1470685"/>
                  </a:lnTo>
                  <a:lnTo>
                    <a:pt x="59626" y="1483653"/>
                  </a:lnTo>
                  <a:lnTo>
                    <a:pt x="116483" y="1494706"/>
                  </a:lnTo>
                  <a:lnTo>
                    <a:pt x="170710" y="1503925"/>
                  </a:lnTo>
                  <a:lnTo>
                    <a:pt x="222445" y="1511388"/>
                  </a:lnTo>
                  <a:lnTo>
                    <a:pt x="271826" y="1517175"/>
                  </a:lnTo>
                  <a:lnTo>
                    <a:pt x="318991" y="1521364"/>
                  </a:lnTo>
                  <a:lnTo>
                    <a:pt x="364080" y="1524034"/>
                  </a:lnTo>
                  <a:lnTo>
                    <a:pt x="407231" y="1525265"/>
                  </a:lnTo>
                  <a:lnTo>
                    <a:pt x="448581" y="1525136"/>
                  </a:lnTo>
                  <a:lnTo>
                    <a:pt x="488270" y="1523726"/>
                  </a:lnTo>
                  <a:lnTo>
                    <a:pt x="526436" y="1521113"/>
                  </a:lnTo>
                  <a:lnTo>
                    <a:pt x="598753" y="1512598"/>
                  </a:lnTo>
                  <a:lnTo>
                    <a:pt x="666639" y="1500224"/>
                  </a:lnTo>
                  <a:lnTo>
                    <a:pt x="731202" y="1484623"/>
                  </a:lnTo>
                  <a:lnTo>
                    <a:pt x="793549" y="1466427"/>
                  </a:lnTo>
                  <a:lnTo>
                    <a:pt x="854787" y="1446271"/>
                  </a:lnTo>
                  <a:lnTo>
                    <a:pt x="1010304" y="1391450"/>
                  </a:lnTo>
                  <a:lnTo>
                    <a:pt x="1042930" y="1380360"/>
                  </a:lnTo>
                  <a:lnTo>
                    <a:pt x="1110812" y="1358685"/>
                  </a:lnTo>
                  <a:lnTo>
                    <a:pt x="1183123" y="1338212"/>
                  </a:lnTo>
                  <a:lnTo>
                    <a:pt x="1221286" y="1328624"/>
                  </a:lnTo>
                  <a:lnTo>
                    <a:pt x="1260972" y="1319573"/>
                  </a:lnTo>
                  <a:lnTo>
                    <a:pt x="1302318" y="1311140"/>
                  </a:lnTo>
                  <a:lnTo>
                    <a:pt x="1345465" y="1303403"/>
                  </a:lnTo>
                  <a:lnTo>
                    <a:pt x="1390549" y="1296440"/>
                  </a:lnTo>
                  <a:lnTo>
                    <a:pt x="1437710" y="1290332"/>
                  </a:lnTo>
                  <a:lnTo>
                    <a:pt x="1487086" y="1285157"/>
                  </a:lnTo>
                  <a:lnTo>
                    <a:pt x="1538816" y="1280995"/>
                  </a:lnTo>
                  <a:lnTo>
                    <a:pt x="1593037" y="1277923"/>
                  </a:lnTo>
                  <a:lnTo>
                    <a:pt x="1649888" y="1276023"/>
                  </a:lnTo>
                  <a:lnTo>
                    <a:pt x="1709508" y="1275372"/>
                  </a:lnTo>
                  <a:lnTo>
                    <a:pt x="1709508" y="260070"/>
                  </a:lnTo>
                  <a:close/>
                </a:path>
                <a:path w="1986279" h="1525270">
                  <a:moveTo>
                    <a:pt x="1838680" y="128447"/>
                  </a:moveTo>
                  <a:lnTo>
                    <a:pt x="140843" y="128447"/>
                  </a:lnTo>
                  <a:lnTo>
                    <a:pt x="140843" y="260070"/>
                  </a:lnTo>
                  <a:lnTo>
                    <a:pt x="1709508" y="260070"/>
                  </a:lnTo>
                  <a:lnTo>
                    <a:pt x="1709508" y="1157185"/>
                  </a:lnTo>
                  <a:lnTo>
                    <a:pt x="1720615" y="1156080"/>
                  </a:lnTo>
                  <a:lnTo>
                    <a:pt x="1749891" y="1153648"/>
                  </a:lnTo>
                  <a:lnTo>
                    <a:pt x="1791269" y="1151217"/>
                  </a:lnTo>
                  <a:lnTo>
                    <a:pt x="1838680" y="1150111"/>
                  </a:lnTo>
                  <a:lnTo>
                    <a:pt x="1838680" y="128447"/>
                  </a:lnTo>
                  <a:close/>
                </a:path>
                <a:path w="1986279" h="1525270">
                  <a:moveTo>
                    <a:pt x="1985772" y="0"/>
                  </a:moveTo>
                  <a:lnTo>
                    <a:pt x="273227" y="0"/>
                  </a:lnTo>
                  <a:lnTo>
                    <a:pt x="273227" y="128447"/>
                  </a:lnTo>
                  <a:lnTo>
                    <a:pt x="1838680" y="128447"/>
                  </a:lnTo>
                  <a:lnTo>
                    <a:pt x="1838680" y="1023785"/>
                  </a:lnTo>
                  <a:lnTo>
                    <a:pt x="1851321" y="1022957"/>
                  </a:lnTo>
                  <a:lnTo>
                    <a:pt x="1884646" y="1021137"/>
                  </a:lnTo>
                  <a:lnTo>
                    <a:pt x="1931761" y="1019316"/>
                  </a:lnTo>
                  <a:lnTo>
                    <a:pt x="1985772" y="1018489"/>
                  </a:lnTo>
                  <a:lnTo>
                    <a:pt x="1985772" y="0"/>
                  </a:lnTo>
                  <a:close/>
                </a:path>
              </a:pathLst>
            </a:custGeom>
            <a:solidFill>
              <a:srgbClr val="0070BB"/>
            </a:solidFill>
          </p:spPr>
          <p:txBody>
            <a:bodyPr wrap="square" lIns="0" tIns="0" rIns="0" bIns="0" rtlCol="0"/>
            <a:lstStyle/>
            <a:p>
              <a:endParaRPr sz="2400"/>
            </a:p>
          </p:txBody>
        </p:sp>
        <p:sp>
          <p:nvSpPr>
            <p:cNvPr id="11" name="object 11"/>
            <p:cNvSpPr/>
            <p:nvPr/>
          </p:nvSpPr>
          <p:spPr>
            <a:xfrm>
              <a:off x="1844801" y="3252977"/>
              <a:ext cx="1986280" cy="1525270"/>
            </a:xfrm>
            <a:custGeom>
              <a:avLst/>
              <a:gdLst/>
              <a:ahLst/>
              <a:cxnLst/>
              <a:rect l="l" t="t" r="r" b="b"/>
              <a:pathLst>
                <a:path w="1986279" h="1525270">
                  <a:moveTo>
                    <a:pt x="0" y="260070"/>
                  </a:moveTo>
                  <a:lnTo>
                    <a:pt x="1709508" y="260070"/>
                  </a:lnTo>
                  <a:lnTo>
                    <a:pt x="1709508" y="1275372"/>
                  </a:lnTo>
                  <a:lnTo>
                    <a:pt x="1649888" y="1276023"/>
                  </a:lnTo>
                  <a:lnTo>
                    <a:pt x="1593037" y="1277923"/>
                  </a:lnTo>
                  <a:lnTo>
                    <a:pt x="1538816" y="1280995"/>
                  </a:lnTo>
                  <a:lnTo>
                    <a:pt x="1487086" y="1285157"/>
                  </a:lnTo>
                  <a:lnTo>
                    <a:pt x="1437710" y="1290332"/>
                  </a:lnTo>
                  <a:lnTo>
                    <a:pt x="1390549" y="1296440"/>
                  </a:lnTo>
                  <a:lnTo>
                    <a:pt x="1345465" y="1303403"/>
                  </a:lnTo>
                  <a:lnTo>
                    <a:pt x="1302318" y="1311140"/>
                  </a:lnTo>
                  <a:lnTo>
                    <a:pt x="1260972" y="1319573"/>
                  </a:lnTo>
                  <a:lnTo>
                    <a:pt x="1221286" y="1328624"/>
                  </a:lnTo>
                  <a:lnTo>
                    <a:pt x="1183123" y="1338212"/>
                  </a:lnTo>
                  <a:lnTo>
                    <a:pt x="1146345" y="1348258"/>
                  </a:lnTo>
                  <a:lnTo>
                    <a:pt x="1076387" y="1369411"/>
                  </a:lnTo>
                  <a:lnTo>
                    <a:pt x="1010304" y="1391450"/>
                  </a:lnTo>
                  <a:lnTo>
                    <a:pt x="946990" y="1413742"/>
                  </a:lnTo>
                  <a:lnTo>
                    <a:pt x="916025" y="1424785"/>
                  </a:lnTo>
                  <a:lnTo>
                    <a:pt x="885337" y="1435655"/>
                  </a:lnTo>
                  <a:lnTo>
                    <a:pt x="824237" y="1456555"/>
                  </a:lnTo>
                  <a:lnTo>
                    <a:pt x="762583" y="1475810"/>
                  </a:lnTo>
                  <a:lnTo>
                    <a:pt x="699266" y="1492787"/>
                  </a:lnTo>
                  <a:lnTo>
                    <a:pt x="633181" y="1506854"/>
                  </a:lnTo>
                  <a:lnTo>
                    <a:pt x="563218" y="1517378"/>
                  </a:lnTo>
                  <a:lnTo>
                    <a:pt x="488270" y="1523726"/>
                  </a:lnTo>
                  <a:lnTo>
                    <a:pt x="448581" y="1525136"/>
                  </a:lnTo>
                  <a:lnTo>
                    <a:pt x="407231" y="1525265"/>
                  </a:lnTo>
                  <a:lnTo>
                    <a:pt x="364080" y="1524034"/>
                  </a:lnTo>
                  <a:lnTo>
                    <a:pt x="318991" y="1521364"/>
                  </a:lnTo>
                  <a:lnTo>
                    <a:pt x="271826" y="1517175"/>
                  </a:lnTo>
                  <a:lnTo>
                    <a:pt x="222445" y="1511388"/>
                  </a:lnTo>
                  <a:lnTo>
                    <a:pt x="170710" y="1503925"/>
                  </a:lnTo>
                  <a:lnTo>
                    <a:pt x="116483" y="1494706"/>
                  </a:lnTo>
                  <a:lnTo>
                    <a:pt x="59626" y="1483653"/>
                  </a:lnTo>
                  <a:lnTo>
                    <a:pt x="0" y="1470685"/>
                  </a:lnTo>
                  <a:lnTo>
                    <a:pt x="0" y="260070"/>
                  </a:lnTo>
                  <a:close/>
                </a:path>
                <a:path w="1986279" h="1525270">
                  <a:moveTo>
                    <a:pt x="140843" y="260070"/>
                  </a:moveTo>
                  <a:lnTo>
                    <a:pt x="140843" y="128447"/>
                  </a:lnTo>
                  <a:lnTo>
                    <a:pt x="1838680" y="128447"/>
                  </a:lnTo>
                  <a:lnTo>
                    <a:pt x="1838680" y="1150112"/>
                  </a:lnTo>
                  <a:lnTo>
                    <a:pt x="1791269" y="1151217"/>
                  </a:lnTo>
                  <a:lnTo>
                    <a:pt x="1749891" y="1153648"/>
                  </a:lnTo>
                  <a:lnTo>
                    <a:pt x="1720615" y="1156080"/>
                  </a:lnTo>
                  <a:lnTo>
                    <a:pt x="1709508" y="1157185"/>
                  </a:lnTo>
                </a:path>
                <a:path w="1986279" h="1525270">
                  <a:moveTo>
                    <a:pt x="273227" y="128447"/>
                  </a:moveTo>
                  <a:lnTo>
                    <a:pt x="273227" y="0"/>
                  </a:lnTo>
                  <a:lnTo>
                    <a:pt x="1985772" y="0"/>
                  </a:lnTo>
                  <a:lnTo>
                    <a:pt x="1985772" y="1018476"/>
                  </a:lnTo>
                  <a:lnTo>
                    <a:pt x="1931761" y="1019305"/>
                  </a:lnTo>
                  <a:lnTo>
                    <a:pt x="1884646" y="1021130"/>
                  </a:lnTo>
                  <a:lnTo>
                    <a:pt x="1851321" y="1022955"/>
                  </a:lnTo>
                  <a:lnTo>
                    <a:pt x="1838680" y="1023785"/>
                  </a:lnTo>
                </a:path>
              </a:pathLst>
            </a:custGeom>
            <a:ln w="19812">
              <a:solidFill>
                <a:srgbClr val="FFFFFF"/>
              </a:solidFill>
            </a:ln>
          </p:spPr>
          <p:txBody>
            <a:bodyPr wrap="square" lIns="0" tIns="0" rIns="0" bIns="0" rtlCol="0"/>
            <a:lstStyle/>
            <a:p>
              <a:endParaRPr sz="2400"/>
            </a:p>
          </p:txBody>
        </p:sp>
      </p:grpSp>
      <p:sp>
        <p:nvSpPr>
          <p:cNvPr id="12" name="object 12"/>
          <p:cNvSpPr txBox="1"/>
          <p:nvPr/>
        </p:nvSpPr>
        <p:spPr>
          <a:xfrm>
            <a:off x="2996369" y="5099666"/>
            <a:ext cx="1202267" cy="755762"/>
          </a:xfrm>
          <a:prstGeom prst="rect">
            <a:avLst/>
          </a:prstGeom>
        </p:spPr>
        <p:txBody>
          <a:bodyPr vert="horz" wrap="square" lIns="0" tIns="16933" rIns="0" bIns="0" rtlCol="0">
            <a:spAutoFit/>
          </a:bodyPr>
          <a:lstStyle/>
          <a:p>
            <a:pPr marL="16933" marR="6773" indent="138003">
              <a:spcBef>
                <a:spcPts val="133"/>
              </a:spcBef>
            </a:pPr>
            <a:r>
              <a:rPr sz="2400" b="1" spc="-67" dirty="0">
                <a:solidFill>
                  <a:srgbClr val="FFFFFF"/>
                </a:solidFill>
                <a:latin typeface="Trebuchet MS"/>
                <a:cs typeface="Trebuchet MS"/>
              </a:rPr>
              <a:t>Events  </a:t>
            </a:r>
            <a:r>
              <a:rPr sz="2400" b="1" spc="-87" dirty="0">
                <a:solidFill>
                  <a:srgbClr val="FFFFFF"/>
                </a:solidFill>
                <a:latin typeface="Trebuchet MS"/>
                <a:cs typeface="Trebuchet MS"/>
              </a:rPr>
              <a:t>(</a:t>
            </a:r>
            <a:r>
              <a:rPr sz="2400" b="1" spc="-152" dirty="0">
                <a:solidFill>
                  <a:srgbClr val="FFFFFF"/>
                </a:solidFill>
                <a:latin typeface="Trebuchet MS"/>
                <a:cs typeface="Trebuchet MS"/>
              </a:rPr>
              <a:t>r</a:t>
            </a:r>
            <a:r>
              <a:rPr sz="2400" b="1" spc="-107" dirty="0">
                <a:solidFill>
                  <a:srgbClr val="FFFFFF"/>
                </a:solidFill>
                <a:latin typeface="Trebuchet MS"/>
                <a:cs typeface="Trebuchet MS"/>
              </a:rPr>
              <a:t>e</a:t>
            </a:r>
            <a:r>
              <a:rPr sz="2400" b="1" spc="-93" dirty="0">
                <a:solidFill>
                  <a:srgbClr val="FFFFFF"/>
                </a:solidFill>
                <a:latin typeface="Trebuchet MS"/>
                <a:cs typeface="Trebuchet MS"/>
              </a:rPr>
              <a:t>l</a:t>
            </a:r>
            <a:r>
              <a:rPr sz="2400" b="1" spc="-73" dirty="0">
                <a:solidFill>
                  <a:srgbClr val="FFFFFF"/>
                </a:solidFill>
                <a:latin typeface="Trebuchet MS"/>
                <a:cs typeface="Trebuchet MS"/>
              </a:rPr>
              <a:t>at</a:t>
            </a:r>
            <a:r>
              <a:rPr sz="2400" b="1" spc="-107" dirty="0">
                <a:solidFill>
                  <a:srgbClr val="FFFFFF"/>
                </a:solidFill>
                <a:latin typeface="Trebuchet MS"/>
                <a:cs typeface="Trebuchet MS"/>
              </a:rPr>
              <a:t>e</a:t>
            </a:r>
            <a:r>
              <a:rPr sz="2400" b="1" spc="40" dirty="0">
                <a:solidFill>
                  <a:srgbClr val="FFFFFF"/>
                </a:solidFill>
                <a:latin typeface="Trebuchet MS"/>
                <a:cs typeface="Trebuchet MS"/>
              </a:rPr>
              <a:t>d</a:t>
            </a:r>
            <a:r>
              <a:rPr sz="2400" b="1" spc="-87" dirty="0">
                <a:solidFill>
                  <a:srgbClr val="FFFFFF"/>
                </a:solidFill>
                <a:latin typeface="Trebuchet MS"/>
                <a:cs typeface="Trebuchet MS"/>
              </a:rPr>
              <a:t>)</a:t>
            </a:r>
            <a:endParaRPr sz="2400">
              <a:latin typeface="Trebuchet MS"/>
              <a:cs typeface="Trebuchet MS"/>
            </a:endParaRPr>
          </a:p>
        </p:txBody>
      </p:sp>
      <p:grpSp>
        <p:nvGrpSpPr>
          <p:cNvPr id="13" name="object 13"/>
          <p:cNvGrpSpPr/>
          <p:nvPr/>
        </p:nvGrpSpPr>
        <p:grpSpPr>
          <a:xfrm>
            <a:off x="3497072" y="3187193"/>
            <a:ext cx="193040" cy="1152313"/>
            <a:chOff x="2622804" y="2390394"/>
            <a:chExt cx="144780" cy="864235"/>
          </a:xfrm>
        </p:grpSpPr>
        <p:sp>
          <p:nvSpPr>
            <p:cNvPr id="14" name="object 14"/>
            <p:cNvSpPr/>
            <p:nvPr/>
          </p:nvSpPr>
          <p:spPr>
            <a:xfrm>
              <a:off x="2695194" y="2477262"/>
              <a:ext cx="0" cy="777240"/>
            </a:xfrm>
            <a:custGeom>
              <a:avLst/>
              <a:gdLst/>
              <a:ahLst/>
              <a:cxnLst/>
              <a:rect l="l" t="t" r="r" b="b"/>
              <a:pathLst>
                <a:path h="777239">
                  <a:moveTo>
                    <a:pt x="0" y="776833"/>
                  </a:moveTo>
                  <a:lnTo>
                    <a:pt x="0" y="0"/>
                  </a:lnTo>
                </a:path>
              </a:pathLst>
            </a:custGeom>
            <a:ln w="28956">
              <a:solidFill>
                <a:srgbClr val="C00000"/>
              </a:solidFill>
            </a:ln>
          </p:spPr>
          <p:txBody>
            <a:bodyPr wrap="square" lIns="0" tIns="0" rIns="0" bIns="0" rtlCol="0"/>
            <a:lstStyle/>
            <a:p>
              <a:endParaRPr sz="2400"/>
            </a:p>
          </p:txBody>
        </p:sp>
        <p:sp>
          <p:nvSpPr>
            <p:cNvPr id="15" name="object 15"/>
            <p:cNvSpPr/>
            <p:nvPr/>
          </p:nvSpPr>
          <p:spPr>
            <a:xfrm>
              <a:off x="2622804" y="2390394"/>
              <a:ext cx="144780" cy="144780"/>
            </a:xfrm>
            <a:custGeom>
              <a:avLst/>
              <a:gdLst/>
              <a:ahLst/>
              <a:cxnLst/>
              <a:rect l="l" t="t" r="r" b="b"/>
              <a:pathLst>
                <a:path w="144780" h="144780">
                  <a:moveTo>
                    <a:pt x="72389" y="0"/>
                  </a:moveTo>
                  <a:lnTo>
                    <a:pt x="0" y="144780"/>
                  </a:lnTo>
                  <a:lnTo>
                    <a:pt x="72389" y="86868"/>
                  </a:lnTo>
                  <a:lnTo>
                    <a:pt x="144779" y="144780"/>
                  </a:lnTo>
                  <a:lnTo>
                    <a:pt x="72389" y="0"/>
                  </a:lnTo>
                  <a:close/>
                </a:path>
              </a:pathLst>
            </a:custGeom>
            <a:solidFill>
              <a:srgbClr val="C00000"/>
            </a:solidFill>
          </p:spPr>
          <p:txBody>
            <a:bodyPr wrap="square" lIns="0" tIns="0" rIns="0" bIns="0" rtlCol="0"/>
            <a:lstStyle/>
            <a:p>
              <a:endParaRPr sz="2400"/>
            </a:p>
          </p:txBody>
        </p:sp>
      </p:grpSp>
      <p:sp>
        <p:nvSpPr>
          <p:cNvPr id="16" name="object 16"/>
          <p:cNvSpPr txBox="1"/>
          <p:nvPr/>
        </p:nvSpPr>
        <p:spPr>
          <a:xfrm>
            <a:off x="3803870" y="3509197"/>
            <a:ext cx="561340" cy="509541"/>
          </a:xfrm>
          <a:prstGeom prst="rect">
            <a:avLst/>
          </a:prstGeom>
        </p:spPr>
        <p:txBody>
          <a:bodyPr vert="horz" wrap="square" lIns="0" tIns="16933" rIns="0" bIns="0" rtlCol="0">
            <a:spAutoFit/>
          </a:bodyPr>
          <a:lstStyle/>
          <a:p>
            <a:pPr marL="16933">
              <a:spcBef>
                <a:spcPts val="133"/>
              </a:spcBef>
            </a:pPr>
            <a:r>
              <a:rPr sz="3200" spc="-993" dirty="0">
                <a:solidFill>
                  <a:srgbClr val="C00000"/>
                </a:solidFill>
                <a:latin typeface="Arial Black"/>
                <a:cs typeface="Arial Black"/>
              </a:rPr>
              <a:t>1</a:t>
            </a:r>
            <a:r>
              <a:rPr sz="3200" spc="-373" dirty="0">
                <a:solidFill>
                  <a:srgbClr val="C00000"/>
                </a:solidFill>
                <a:latin typeface="Arial Black"/>
                <a:cs typeface="Arial Black"/>
              </a:rPr>
              <a:t>:N</a:t>
            </a:r>
            <a:endParaRPr sz="3200">
              <a:latin typeface="Arial Black"/>
              <a:cs typeface="Arial Black"/>
            </a:endParaRPr>
          </a:p>
        </p:txBody>
      </p:sp>
      <p:grpSp>
        <p:nvGrpSpPr>
          <p:cNvPr id="17" name="object 17"/>
          <p:cNvGrpSpPr/>
          <p:nvPr/>
        </p:nvGrpSpPr>
        <p:grpSpPr>
          <a:xfrm>
            <a:off x="8170671" y="3332496"/>
            <a:ext cx="1583267" cy="1290320"/>
            <a:chOff x="6128003" y="2499372"/>
            <a:chExt cx="1187450" cy="967740"/>
          </a:xfrm>
        </p:grpSpPr>
        <p:sp>
          <p:nvSpPr>
            <p:cNvPr id="18" name="object 18"/>
            <p:cNvSpPr/>
            <p:nvPr/>
          </p:nvSpPr>
          <p:spPr>
            <a:xfrm>
              <a:off x="6128003" y="2499372"/>
              <a:ext cx="1187196" cy="967727"/>
            </a:xfrm>
            <a:prstGeom prst="rect">
              <a:avLst/>
            </a:prstGeom>
            <a:blipFill>
              <a:blip r:embed="rId5" cstate="print"/>
              <a:stretch>
                <a:fillRect/>
              </a:stretch>
            </a:blipFill>
          </p:spPr>
          <p:txBody>
            <a:bodyPr wrap="square" lIns="0" tIns="0" rIns="0" bIns="0" rtlCol="0"/>
            <a:lstStyle/>
            <a:p>
              <a:endParaRPr sz="2400"/>
            </a:p>
          </p:txBody>
        </p:sp>
        <p:sp>
          <p:nvSpPr>
            <p:cNvPr id="19" name="object 19"/>
            <p:cNvSpPr/>
            <p:nvPr/>
          </p:nvSpPr>
          <p:spPr>
            <a:xfrm>
              <a:off x="6257543" y="3256559"/>
              <a:ext cx="806196" cy="152628"/>
            </a:xfrm>
            <a:prstGeom prst="rect">
              <a:avLst/>
            </a:prstGeom>
            <a:blipFill>
              <a:blip r:embed="rId6" cstate="print"/>
              <a:stretch>
                <a:fillRect/>
              </a:stretch>
            </a:blipFill>
          </p:spPr>
          <p:txBody>
            <a:bodyPr wrap="square" lIns="0" tIns="0" rIns="0" bIns="0" rtlCol="0"/>
            <a:lstStyle/>
            <a:p>
              <a:endParaRPr sz="2400"/>
            </a:p>
          </p:txBody>
        </p:sp>
        <p:sp>
          <p:nvSpPr>
            <p:cNvPr id="20" name="object 20"/>
            <p:cNvSpPr/>
            <p:nvPr/>
          </p:nvSpPr>
          <p:spPr>
            <a:xfrm>
              <a:off x="6176772" y="2528315"/>
              <a:ext cx="1089659" cy="869705"/>
            </a:xfrm>
            <a:prstGeom prst="rect">
              <a:avLst/>
            </a:prstGeom>
            <a:blipFill>
              <a:blip r:embed="rId7" cstate="print"/>
              <a:stretch>
                <a:fillRect/>
              </a:stretch>
            </a:blipFill>
          </p:spPr>
          <p:txBody>
            <a:bodyPr wrap="square" lIns="0" tIns="0" rIns="0" bIns="0" rtlCol="0"/>
            <a:lstStyle/>
            <a:p>
              <a:endParaRPr sz="2400"/>
            </a:p>
          </p:txBody>
        </p:sp>
        <p:sp>
          <p:nvSpPr>
            <p:cNvPr id="21" name="object 21"/>
            <p:cNvSpPr/>
            <p:nvPr/>
          </p:nvSpPr>
          <p:spPr>
            <a:xfrm>
              <a:off x="6176771" y="2528315"/>
              <a:ext cx="1089660" cy="869950"/>
            </a:xfrm>
            <a:custGeom>
              <a:avLst/>
              <a:gdLst/>
              <a:ahLst/>
              <a:cxnLst/>
              <a:rect l="l" t="t" r="r" b="b"/>
              <a:pathLst>
                <a:path w="1089659" h="869950">
                  <a:moveTo>
                    <a:pt x="0" y="148310"/>
                  </a:moveTo>
                  <a:lnTo>
                    <a:pt x="938060" y="148310"/>
                  </a:lnTo>
                  <a:lnTo>
                    <a:pt x="938060" y="727329"/>
                  </a:lnTo>
                  <a:lnTo>
                    <a:pt x="879469" y="728546"/>
                  </a:lnTo>
                  <a:lnTo>
                    <a:pt x="825734" y="732016"/>
                  </a:lnTo>
                  <a:lnTo>
                    <a:pt x="776394" y="737463"/>
                  </a:lnTo>
                  <a:lnTo>
                    <a:pt x="730986" y="744613"/>
                  </a:lnTo>
                  <a:lnTo>
                    <a:pt x="689047" y="753190"/>
                  </a:lnTo>
                  <a:lnTo>
                    <a:pt x="650114" y="762922"/>
                  </a:lnTo>
                  <a:lnTo>
                    <a:pt x="579418" y="784747"/>
                  </a:lnTo>
                  <a:lnTo>
                    <a:pt x="515197" y="807889"/>
                  </a:lnTo>
                  <a:lnTo>
                    <a:pt x="484357" y="819269"/>
                  </a:lnTo>
                  <a:lnTo>
                    <a:pt x="453749" y="830153"/>
                  </a:lnTo>
                  <a:lnTo>
                    <a:pt x="391375" y="849341"/>
                  </a:lnTo>
                  <a:lnTo>
                    <a:pt x="324374" y="863255"/>
                  </a:lnTo>
                  <a:lnTo>
                    <a:pt x="249045" y="869699"/>
                  </a:lnTo>
                  <a:lnTo>
                    <a:pt x="207100" y="869433"/>
                  </a:lnTo>
                  <a:lnTo>
                    <a:pt x="161686" y="866476"/>
                  </a:lnTo>
                  <a:lnTo>
                    <a:pt x="112340" y="860552"/>
                  </a:lnTo>
                  <a:lnTo>
                    <a:pt x="58598" y="851388"/>
                  </a:lnTo>
                  <a:lnTo>
                    <a:pt x="0" y="838707"/>
                  </a:lnTo>
                  <a:lnTo>
                    <a:pt x="0" y="148310"/>
                  </a:lnTo>
                  <a:close/>
                </a:path>
                <a:path w="1089659" h="869950">
                  <a:moveTo>
                    <a:pt x="77279" y="148310"/>
                  </a:moveTo>
                  <a:lnTo>
                    <a:pt x="77279" y="73240"/>
                  </a:lnTo>
                  <a:lnTo>
                    <a:pt x="1008938" y="73240"/>
                  </a:lnTo>
                  <a:lnTo>
                    <a:pt x="1008938" y="655891"/>
                  </a:lnTo>
                  <a:lnTo>
                    <a:pt x="982926" y="656522"/>
                  </a:lnTo>
                  <a:lnTo>
                    <a:pt x="960221" y="657910"/>
                  </a:lnTo>
                  <a:lnTo>
                    <a:pt x="944155" y="659299"/>
                  </a:lnTo>
                  <a:lnTo>
                    <a:pt x="938060" y="659930"/>
                  </a:lnTo>
                </a:path>
                <a:path w="1089659" h="869950">
                  <a:moveTo>
                    <a:pt x="149923" y="73240"/>
                  </a:moveTo>
                  <a:lnTo>
                    <a:pt x="149923" y="0"/>
                  </a:lnTo>
                  <a:lnTo>
                    <a:pt x="1089660" y="0"/>
                  </a:lnTo>
                  <a:lnTo>
                    <a:pt x="1089660" y="580821"/>
                  </a:lnTo>
                  <a:lnTo>
                    <a:pt x="1060020" y="581296"/>
                  </a:lnTo>
                  <a:lnTo>
                    <a:pt x="1034164" y="582339"/>
                  </a:lnTo>
                  <a:lnTo>
                    <a:pt x="1015875" y="583382"/>
                  </a:lnTo>
                  <a:lnTo>
                    <a:pt x="1008938" y="583857"/>
                  </a:lnTo>
                </a:path>
              </a:pathLst>
            </a:custGeom>
            <a:ln w="12192">
              <a:solidFill>
                <a:srgbClr val="A6A6A6"/>
              </a:solidFill>
              <a:prstDash val="sysDash"/>
            </a:ln>
          </p:spPr>
          <p:txBody>
            <a:bodyPr wrap="square" lIns="0" tIns="0" rIns="0" bIns="0" rtlCol="0"/>
            <a:lstStyle/>
            <a:p>
              <a:endParaRPr sz="2400"/>
            </a:p>
          </p:txBody>
        </p:sp>
      </p:grpSp>
      <p:sp>
        <p:nvSpPr>
          <p:cNvPr id="22" name="object 22"/>
          <p:cNvSpPr txBox="1"/>
          <p:nvPr/>
        </p:nvSpPr>
        <p:spPr>
          <a:xfrm>
            <a:off x="8490832" y="3690315"/>
            <a:ext cx="736600" cy="664284"/>
          </a:xfrm>
          <a:prstGeom prst="rect">
            <a:avLst/>
          </a:prstGeom>
        </p:spPr>
        <p:txBody>
          <a:bodyPr vert="horz" wrap="square" lIns="0" tIns="17780" rIns="0" bIns="0" rtlCol="0">
            <a:spAutoFit/>
          </a:bodyPr>
          <a:lstStyle/>
          <a:p>
            <a:pPr marL="16933" marR="6773" indent="847" algn="ctr">
              <a:spcBef>
                <a:spcPts val="140"/>
              </a:spcBef>
            </a:pPr>
            <a:r>
              <a:rPr sz="1400" b="1" dirty="0">
                <a:solidFill>
                  <a:srgbClr val="939393"/>
                </a:solidFill>
                <a:latin typeface="Trebuchet MS"/>
                <a:cs typeface="Trebuchet MS"/>
              </a:rPr>
              <a:t>Hidden  </a:t>
            </a:r>
            <a:r>
              <a:rPr sz="1400" b="1" spc="20" dirty="0">
                <a:solidFill>
                  <a:srgbClr val="939393"/>
                </a:solidFill>
                <a:latin typeface="Trebuchet MS"/>
                <a:cs typeface="Trebuchet MS"/>
              </a:rPr>
              <a:t>I</a:t>
            </a:r>
            <a:r>
              <a:rPr sz="1400" b="1" spc="-13" dirty="0">
                <a:solidFill>
                  <a:srgbClr val="939393"/>
                </a:solidFill>
                <a:latin typeface="Trebuchet MS"/>
                <a:cs typeface="Trebuchet MS"/>
              </a:rPr>
              <a:t>n</a:t>
            </a:r>
            <a:r>
              <a:rPr sz="1400" b="1" spc="-47" dirty="0">
                <a:solidFill>
                  <a:srgbClr val="939393"/>
                </a:solidFill>
                <a:latin typeface="Trebuchet MS"/>
                <a:cs typeface="Trebuchet MS"/>
              </a:rPr>
              <a:t>t</a:t>
            </a:r>
            <a:r>
              <a:rPr sz="1400" b="1" spc="-60" dirty="0">
                <a:solidFill>
                  <a:srgbClr val="939393"/>
                </a:solidFill>
                <a:latin typeface="Trebuchet MS"/>
                <a:cs typeface="Trebuchet MS"/>
              </a:rPr>
              <a:t>e</a:t>
            </a:r>
            <a:r>
              <a:rPr sz="1400" b="1" spc="-73" dirty="0">
                <a:solidFill>
                  <a:srgbClr val="939393"/>
                </a:solidFill>
                <a:latin typeface="Trebuchet MS"/>
                <a:cs typeface="Trebuchet MS"/>
              </a:rPr>
              <a:t>r</a:t>
            </a:r>
            <a:r>
              <a:rPr sz="1400" b="1" dirty="0">
                <a:solidFill>
                  <a:srgbClr val="939393"/>
                </a:solidFill>
                <a:latin typeface="Trebuchet MS"/>
                <a:cs typeface="Trebuchet MS"/>
              </a:rPr>
              <a:t>s</a:t>
            </a:r>
            <a:r>
              <a:rPr sz="1400" b="1" spc="-60" dirty="0">
                <a:solidFill>
                  <a:srgbClr val="939393"/>
                </a:solidFill>
                <a:latin typeface="Trebuchet MS"/>
                <a:cs typeface="Trebuchet MS"/>
              </a:rPr>
              <a:t>e</a:t>
            </a:r>
            <a:r>
              <a:rPr sz="1400" b="1" spc="-87" dirty="0">
                <a:solidFill>
                  <a:srgbClr val="939393"/>
                </a:solidFill>
                <a:latin typeface="Trebuchet MS"/>
                <a:cs typeface="Trebuchet MS"/>
              </a:rPr>
              <a:t>c</a:t>
            </a:r>
            <a:r>
              <a:rPr sz="1400" b="1" spc="-40" dirty="0">
                <a:solidFill>
                  <a:srgbClr val="939393"/>
                </a:solidFill>
                <a:latin typeface="Trebuchet MS"/>
                <a:cs typeface="Trebuchet MS"/>
              </a:rPr>
              <a:t>t  </a:t>
            </a:r>
            <a:r>
              <a:rPr sz="1400" b="1" spc="-47" dirty="0">
                <a:solidFill>
                  <a:srgbClr val="939393"/>
                </a:solidFill>
                <a:latin typeface="Trebuchet MS"/>
                <a:cs typeface="Trebuchet MS"/>
              </a:rPr>
              <a:t>Entity</a:t>
            </a:r>
            <a:endParaRPr sz="1400">
              <a:latin typeface="Trebuchet MS"/>
              <a:cs typeface="Trebuchet MS"/>
            </a:endParaRPr>
          </a:p>
        </p:txBody>
      </p:sp>
      <p:grpSp>
        <p:nvGrpSpPr>
          <p:cNvPr id="23" name="object 23"/>
          <p:cNvGrpSpPr/>
          <p:nvPr/>
        </p:nvGrpSpPr>
        <p:grpSpPr>
          <a:xfrm>
            <a:off x="6506463" y="2424176"/>
            <a:ext cx="1593427" cy="1256453"/>
            <a:chOff x="4879847" y="1818132"/>
            <a:chExt cx="1195070" cy="942340"/>
          </a:xfrm>
        </p:grpSpPr>
        <p:sp>
          <p:nvSpPr>
            <p:cNvPr id="24" name="object 24"/>
            <p:cNvSpPr/>
            <p:nvPr/>
          </p:nvSpPr>
          <p:spPr>
            <a:xfrm>
              <a:off x="4879847" y="1818132"/>
              <a:ext cx="1194815" cy="941832"/>
            </a:xfrm>
            <a:prstGeom prst="rect">
              <a:avLst/>
            </a:prstGeom>
            <a:blipFill>
              <a:blip r:embed="rId8" cstate="print"/>
              <a:stretch>
                <a:fillRect/>
              </a:stretch>
            </a:blipFill>
          </p:spPr>
          <p:txBody>
            <a:bodyPr wrap="square" lIns="0" tIns="0" rIns="0" bIns="0" rtlCol="0"/>
            <a:lstStyle/>
            <a:p>
              <a:endParaRPr sz="2400"/>
            </a:p>
          </p:txBody>
        </p:sp>
        <p:sp>
          <p:nvSpPr>
            <p:cNvPr id="25" name="object 25"/>
            <p:cNvSpPr/>
            <p:nvPr/>
          </p:nvSpPr>
          <p:spPr>
            <a:xfrm>
              <a:off x="5483123" y="2550629"/>
              <a:ext cx="353796" cy="64554"/>
            </a:xfrm>
            <a:prstGeom prst="rect">
              <a:avLst/>
            </a:prstGeom>
            <a:blipFill>
              <a:blip r:embed="rId9" cstate="print"/>
              <a:stretch>
                <a:fillRect/>
              </a:stretch>
            </a:blipFill>
          </p:spPr>
          <p:txBody>
            <a:bodyPr wrap="square" lIns="0" tIns="0" rIns="0" bIns="0" rtlCol="0"/>
            <a:lstStyle/>
            <a:p>
              <a:endParaRPr sz="2400"/>
            </a:p>
          </p:txBody>
        </p:sp>
        <p:sp>
          <p:nvSpPr>
            <p:cNvPr id="26" name="object 26"/>
            <p:cNvSpPr/>
            <p:nvPr/>
          </p:nvSpPr>
          <p:spPr>
            <a:xfrm>
              <a:off x="4932425" y="1850898"/>
              <a:ext cx="1089660" cy="836294"/>
            </a:xfrm>
            <a:custGeom>
              <a:avLst/>
              <a:gdLst/>
              <a:ahLst/>
              <a:cxnLst/>
              <a:rect l="l" t="t" r="r" b="b"/>
              <a:pathLst>
                <a:path w="1089660"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60"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60"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27" name="object 27"/>
            <p:cNvSpPr/>
            <p:nvPr/>
          </p:nvSpPr>
          <p:spPr>
            <a:xfrm>
              <a:off x="4932425" y="1850898"/>
              <a:ext cx="1089660" cy="836294"/>
            </a:xfrm>
            <a:custGeom>
              <a:avLst/>
              <a:gdLst/>
              <a:ahLst/>
              <a:cxnLst/>
              <a:rect l="l" t="t" r="r" b="b"/>
              <a:pathLst>
                <a:path w="1089660"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60"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60"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28" name="object 28"/>
          <p:cNvSpPr txBox="1"/>
          <p:nvPr/>
        </p:nvSpPr>
        <p:spPr>
          <a:xfrm>
            <a:off x="6813921" y="2923269"/>
            <a:ext cx="775547" cy="324875"/>
          </a:xfrm>
          <a:prstGeom prst="rect">
            <a:avLst/>
          </a:prstGeom>
        </p:spPr>
        <p:txBody>
          <a:bodyPr vert="horz" wrap="square" lIns="0" tIns="16933" rIns="0" bIns="0" rtlCol="0">
            <a:spAutoFit/>
          </a:bodyPr>
          <a:lstStyle/>
          <a:p>
            <a:pPr marL="16933">
              <a:spcBef>
                <a:spcPts val="133"/>
              </a:spcBef>
            </a:pPr>
            <a:r>
              <a:rPr sz="2000" b="1" spc="-107" dirty="0">
                <a:solidFill>
                  <a:srgbClr val="FFFFFF"/>
                </a:solidFill>
                <a:latin typeface="Trebuchet MS"/>
                <a:cs typeface="Trebuchet MS"/>
              </a:rPr>
              <a:t>E</a:t>
            </a:r>
            <a:r>
              <a:rPr sz="2000" b="1" spc="-93" dirty="0">
                <a:solidFill>
                  <a:srgbClr val="FFFFFF"/>
                </a:solidFill>
                <a:latin typeface="Trebuchet MS"/>
                <a:cs typeface="Trebuchet MS"/>
              </a:rPr>
              <a:t>v</a:t>
            </a:r>
            <a:r>
              <a:rPr sz="2000" b="1" spc="-73" dirty="0">
                <a:solidFill>
                  <a:srgbClr val="FFFFFF"/>
                </a:solidFill>
                <a:latin typeface="Trebuchet MS"/>
                <a:cs typeface="Trebuchet MS"/>
              </a:rPr>
              <a:t>e</a:t>
            </a:r>
            <a:r>
              <a:rPr sz="2000" b="1" spc="-20" dirty="0">
                <a:solidFill>
                  <a:srgbClr val="FFFFFF"/>
                </a:solidFill>
                <a:latin typeface="Trebuchet MS"/>
                <a:cs typeface="Trebuchet MS"/>
              </a:rPr>
              <a:t>n</a:t>
            </a:r>
            <a:r>
              <a:rPr sz="2000" b="1" spc="-80" dirty="0">
                <a:solidFill>
                  <a:srgbClr val="FFFFFF"/>
                </a:solidFill>
                <a:latin typeface="Trebuchet MS"/>
                <a:cs typeface="Trebuchet MS"/>
              </a:rPr>
              <a:t>t</a:t>
            </a:r>
            <a:r>
              <a:rPr sz="2000" b="1" dirty="0">
                <a:solidFill>
                  <a:srgbClr val="FFFFFF"/>
                </a:solidFill>
                <a:latin typeface="Trebuchet MS"/>
                <a:cs typeface="Trebuchet MS"/>
              </a:rPr>
              <a:t>s</a:t>
            </a:r>
            <a:endParaRPr sz="2000">
              <a:latin typeface="Trebuchet MS"/>
              <a:cs typeface="Trebuchet MS"/>
            </a:endParaRPr>
          </a:p>
        </p:txBody>
      </p:sp>
      <p:grpSp>
        <p:nvGrpSpPr>
          <p:cNvPr id="29" name="object 29"/>
          <p:cNvGrpSpPr/>
          <p:nvPr/>
        </p:nvGrpSpPr>
        <p:grpSpPr>
          <a:xfrm>
            <a:off x="9820657" y="2424176"/>
            <a:ext cx="1609513" cy="1256453"/>
            <a:chOff x="7365492" y="1818132"/>
            <a:chExt cx="1207135" cy="942340"/>
          </a:xfrm>
        </p:grpSpPr>
        <p:sp>
          <p:nvSpPr>
            <p:cNvPr id="30" name="object 30"/>
            <p:cNvSpPr/>
            <p:nvPr/>
          </p:nvSpPr>
          <p:spPr>
            <a:xfrm>
              <a:off x="7377684" y="1818132"/>
              <a:ext cx="1194816" cy="941832"/>
            </a:xfrm>
            <a:prstGeom prst="rect">
              <a:avLst/>
            </a:prstGeom>
            <a:blipFill>
              <a:blip r:embed="rId8" cstate="print"/>
              <a:stretch>
                <a:fillRect/>
              </a:stretch>
            </a:blipFill>
          </p:spPr>
          <p:txBody>
            <a:bodyPr wrap="square" lIns="0" tIns="0" rIns="0" bIns="0" rtlCol="0"/>
            <a:lstStyle/>
            <a:p>
              <a:endParaRPr sz="2400"/>
            </a:p>
          </p:txBody>
        </p:sp>
        <p:sp>
          <p:nvSpPr>
            <p:cNvPr id="31" name="object 31"/>
            <p:cNvSpPr/>
            <p:nvPr/>
          </p:nvSpPr>
          <p:spPr>
            <a:xfrm>
              <a:off x="7365492" y="2130552"/>
              <a:ext cx="64770" cy="484631"/>
            </a:xfrm>
            <a:prstGeom prst="rect">
              <a:avLst/>
            </a:prstGeom>
            <a:blipFill>
              <a:blip r:embed="rId10" cstate="print"/>
              <a:stretch>
                <a:fillRect/>
              </a:stretch>
            </a:blipFill>
          </p:spPr>
          <p:txBody>
            <a:bodyPr wrap="square" lIns="0" tIns="0" rIns="0" bIns="0" rtlCol="0"/>
            <a:lstStyle/>
            <a:p>
              <a:endParaRPr sz="2400"/>
            </a:p>
          </p:txBody>
        </p:sp>
        <p:sp>
          <p:nvSpPr>
            <p:cNvPr id="32" name="object 32"/>
            <p:cNvSpPr/>
            <p:nvPr/>
          </p:nvSpPr>
          <p:spPr>
            <a:xfrm>
              <a:off x="7980959" y="2481618"/>
              <a:ext cx="451332" cy="133565"/>
            </a:xfrm>
            <a:prstGeom prst="rect">
              <a:avLst/>
            </a:prstGeom>
            <a:blipFill>
              <a:blip r:embed="rId11" cstate="print"/>
              <a:stretch>
                <a:fillRect/>
              </a:stretch>
            </a:blipFill>
          </p:spPr>
          <p:txBody>
            <a:bodyPr wrap="square" lIns="0" tIns="0" rIns="0" bIns="0" rtlCol="0"/>
            <a:lstStyle/>
            <a:p>
              <a:endParaRPr sz="2400"/>
            </a:p>
          </p:txBody>
        </p:sp>
        <p:sp>
          <p:nvSpPr>
            <p:cNvPr id="33" name="object 33"/>
            <p:cNvSpPr/>
            <p:nvPr/>
          </p:nvSpPr>
          <p:spPr>
            <a:xfrm>
              <a:off x="7430262" y="1850898"/>
              <a:ext cx="1089660" cy="836294"/>
            </a:xfrm>
            <a:custGeom>
              <a:avLst/>
              <a:gdLst/>
              <a:ahLst/>
              <a:cxnLst/>
              <a:rect l="l" t="t" r="r" b="b"/>
              <a:pathLst>
                <a:path w="1089659"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59"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59"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34" name="object 34"/>
            <p:cNvSpPr/>
            <p:nvPr/>
          </p:nvSpPr>
          <p:spPr>
            <a:xfrm>
              <a:off x="7430262" y="1850898"/>
              <a:ext cx="1089660" cy="836294"/>
            </a:xfrm>
            <a:custGeom>
              <a:avLst/>
              <a:gdLst/>
              <a:ahLst/>
              <a:cxnLst/>
              <a:rect l="l" t="t" r="r" b="b"/>
              <a:pathLst>
                <a:path w="1089659"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59"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59"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35" name="object 35"/>
          <p:cNvSpPr txBox="1"/>
          <p:nvPr/>
        </p:nvSpPr>
        <p:spPr>
          <a:xfrm>
            <a:off x="10012646" y="2923269"/>
            <a:ext cx="1037167" cy="324875"/>
          </a:xfrm>
          <a:prstGeom prst="rect">
            <a:avLst/>
          </a:prstGeom>
        </p:spPr>
        <p:txBody>
          <a:bodyPr vert="horz" wrap="square" lIns="0" tIns="16933" rIns="0" bIns="0" rtlCol="0">
            <a:spAutoFit/>
          </a:bodyPr>
          <a:lstStyle/>
          <a:p>
            <a:pPr marL="16933">
              <a:spcBef>
                <a:spcPts val="133"/>
              </a:spcBef>
            </a:pPr>
            <a:r>
              <a:rPr sz="2000" b="1" spc="13" dirty="0">
                <a:solidFill>
                  <a:srgbClr val="FFFFFF"/>
                </a:solidFill>
                <a:latin typeface="Trebuchet MS"/>
                <a:cs typeface="Trebuchet MS"/>
              </a:rPr>
              <a:t>C</a:t>
            </a:r>
            <a:r>
              <a:rPr sz="2000" b="1" spc="60" dirty="0">
                <a:solidFill>
                  <a:srgbClr val="FFFFFF"/>
                </a:solidFill>
                <a:latin typeface="Trebuchet MS"/>
                <a:cs typeface="Trebuchet MS"/>
              </a:rPr>
              <a:t>o</a:t>
            </a:r>
            <a:r>
              <a:rPr sz="2000" b="1" spc="-20" dirty="0">
                <a:solidFill>
                  <a:srgbClr val="FFFFFF"/>
                </a:solidFill>
                <a:latin typeface="Trebuchet MS"/>
                <a:cs typeface="Trebuchet MS"/>
              </a:rPr>
              <a:t>n</a:t>
            </a:r>
            <a:r>
              <a:rPr sz="2000" b="1" spc="-53" dirty="0">
                <a:solidFill>
                  <a:srgbClr val="FFFFFF"/>
                </a:solidFill>
                <a:latin typeface="Trebuchet MS"/>
                <a:cs typeface="Trebuchet MS"/>
              </a:rPr>
              <a:t>ta</a:t>
            </a:r>
            <a:r>
              <a:rPr sz="2000" b="1" spc="-87" dirty="0">
                <a:solidFill>
                  <a:srgbClr val="FFFFFF"/>
                </a:solidFill>
                <a:latin typeface="Trebuchet MS"/>
                <a:cs typeface="Trebuchet MS"/>
              </a:rPr>
              <a:t>c</a:t>
            </a:r>
            <a:r>
              <a:rPr sz="2000" b="1" spc="-47" dirty="0">
                <a:solidFill>
                  <a:srgbClr val="FFFFFF"/>
                </a:solidFill>
                <a:latin typeface="Trebuchet MS"/>
                <a:cs typeface="Trebuchet MS"/>
              </a:rPr>
              <a:t>ts</a:t>
            </a:r>
            <a:endParaRPr sz="2000">
              <a:latin typeface="Trebuchet MS"/>
              <a:cs typeface="Trebuchet MS"/>
            </a:endParaRPr>
          </a:p>
        </p:txBody>
      </p:sp>
      <p:grpSp>
        <p:nvGrpSpPr>
          <p:cNvPr id="36" name="object 36"/>
          <p:cNvGrpSpPr/>
          <p:nvPr/>
        </p:nvGrpSpPr>
        <p:grpSpPr>
          <a:xfrm>
            <a:off x="8118855" y="2698496"/>
            <a:ext cx="1699260" cy="304800"/>
            <a:chOff x="6089141" y="2023872"/>
            <a:chExt cx="1274445" cy="228600"/>
          </a:xfrm>
        </p:grpSpPr>
        <p:sp>
          <p:nvSpPr>
            <p:cNvPr id="37" name="object 37"/>
            <p:cNvSpPr/>
            <p:nvPr/>
          </p:nvSpPr>
          <p:spPr>
            <a:xfrm>
              <a:off x="6089141" y="2023872"/>
              <a:ext cx="144780" cy="144780"/>
            </a:xfrm>
            <a:custGeom>
              <a:avLst/>
              <a:gdLst/>
              <a:ahLst/>
              <a:cxnLst/>
              <a:rect l="l" t="t" r="r" b="b"/>
              <a:pathLst>
                <a:path w="144779" h="144780">
                  <a:moveTo>
                    <a:pt x="144779" y="0"/>
                  </a:moveTo>
                  <a:lnTo>
                    <a:pt x="0" y="72389"/>
                  </a:lnTo>
                  <a:lnTo>
                    <a:pt x="144779" y="144779"/>
                  </a:lnTo>
                  <a:lnTo>
                    <a:pt x="86867" y="72389"/>
                  </a:lnTo>
                  <a:lnTo>
                    <a:pt x="144779" y="0"/>
                  </a:lnTo>
                  <a:close/>
                </a:path>
              </a:pathLst>
            </a:custGeom>
            <a:solidFill>
              <a:srgbClr val="8BC500"/>
            </a:solidFill>
          </p:spPr>
          <p:txBody>
            <a:bodyPr wrap="square" lIns="0" tIns="0" rIns="0" bIns="0" rtlCol="0"/>
            <a:lstStyle/>
            <a:p>
              <a:endParaRPr sz="2400"/>
            </a:p>
          </p:txBody>
        </p:sp>
        <p:sp>
          <p:nvSpPr>
            <p:cNvPr id="38" name="object 38"/>
            <p:cNvSpPr/>
            <p:nvPr/>
          </p:nvSpPr>
          <p:spPr>
            <a:xfrm>
              <a:off x="6189725" y="2180082"/>
              <a:ext cx="1087120" cy="0"/>
            </a:xfrm>
            <a:custGeom>
              <a:avLst/>
              <a:gdLst/>
              <a:ahLst/>
              <a:cxnLst/>
              <a:rect l="l" t="t" r="r" b="b"/>
              <a:pathLst>
                <a:path w="1087120">
                  <a:moveTo>
                    <a:pt x="0" y="0"/>
                  </a:moveTo>
                  <a:lnTo>
                    <a:pt x="1086726" y="0"/>
                  </a:lnTo>
                </a:path>
              </a:pathLst>
            </a:custGeom>
            <a:ln w="28956">
              <a:solidFill>
                <a:srgbClr val="8BC500"/>
              </a:solidFill>
            </a:ln>
          </p:spPr>
          <p:txBody>
            <a:bodyPr wrap="square" lIns="0" tIns="0" rIns="0" bIns="0" rtlCol="0"/>
            <a:lstStyle/>
            <a:p>
              <a:endParaRPr sz="2400"/>
            </a:p>
          </p:txBody>
        </p:sp>
        <p:sp>
          <p:nvSpPr>
            <p:cNvPr id="39" name="object 39"/>
            <p:cNvSpPr/>
            <p:nvPr/>
          </p:nvSpPr>
          <p:spPr>
            <a:xfrm>
              <a:off x="7218540" y="2107692"/>
              <a:ext cx="144780" cy="144780"/>
            </a:xfrm>
            <a:custGeom>
              <a:avLst/>
              <a:gdLst/>
              <a:ahLst/>
              <a:cxnLst/>
              <a:rect l="l" t="t" r="r" b="b"/>
              <a:pathLst>
                <a:path w="144779" h="144780">
                  <a:moveTo>
                    <a:pt x="0" y="0"/>
                  </a:moveTo>
                  <a:lnTo>
                    <a:pt x="57911" y="72389"/>
                  </a:lnTo>
                  <a:lnTo>
                    <a:pt x="0" y="144779"/>
                  </a:lnTo>
                  <a:lnTo>
                    <a:pt x="144779" y="72389"/>
                  </a:lnTo>
                  <a:lnTo>
                    <a:pt x="0" y="0"/>
                  </a:lnTo>
                  <a:close/>
                </a:path>
              </a:pathLst>
            </a:custGeom>
            <a:solidFill>
              <a:srgbClr val="8BC500"/>
            </a:solidFill>
          </p:spPr>
          <p:txBody>
            <a:bodyPr wrap="square" lIns="0" tIns="0" rIns="0" bIns="0" rtlCol="0"/>
            <a:lstStyle/>
            <a:p>
              <a:endParaRPr sz="2400"/>
            </a:p>
          </p:txBody>
        </p:sp>
      </p:grpSp>
      <p:sp>
        <p:nvSpPr>
          <p:cNvPr id="40" name="object 40"/>
          <p:cNvSpPr txBox="1"/>
          <p:nvPr/>
        </p:nvSpPr>
        <p:spPr>
          <a:xfrm>
            <a:off x="8217745" y="2359913"/>
            <a:ext cx="1483360" cy="386430"/>
          </a:xfrm>
          <a:prstGeom prst="rect">
            <a:avLst/>
          </a:prstGeom>
        </p:spPr>
        <p:txBody>
          <a:bodyPr vert="horz" wrap="square" lIns="0" tIns="16933" rIns="0" bIns="0" rtlCol="0">
            <a:spAutoFit/>
          </a:bodyPr>
          <a:lstStyle/>
          <a:p>
            <a:pPr marL="16933">
              <a:spcBef>
                <a:spcPts val="133"/>
              </a:spcBef>
              <a:tabLst>
                <a:tab pos="496981" algn="l"/>
                <a:tab pos="1465543" algn="l"/>
              </a:tabLst>
            </a:pPr>
            <a:r>
              <a:rPr sz="2400" u="heavy" spc="-147" dirty="0">
                <a:solidFill>
                  <a:srgbClr val="8BC500"/>
                </a:solidFill>
                <a:uFill>
                  <a:solidFill>
                    <a:srgbClr val="8BC500"/>
                  </a:solidFill>
                </a:uFill>
                <a:latin typeface="Arial Black"/>
                <a:cs typeface="Arial Black"/>
              </a:rPr>
              <a:t> 	</a:t>
            </a:r>
            <a:r>
              <a:rPr sz="2400" u="heavy" spc="-287" dirty="0">
                <a:solidFill>
                  <a:srgbClr val="8BC500"/>
                </a:solidFill>
                <a:uFill>
                  <a:solidFill>
                    <a:srgbClr val="8BC500"/>
                  </a:solidFill>
                </a:uFill>
                <a:latin typeface="Arial Black"/>
                <a:cs typeface="Arial Black"/>
              </a:rPr>
              <a:t>N:N	</a:t>
            </a:r>
            <a:endParaRPr sz="2400">
              <a:latin typeface="Arial Black"/>
              <a:cs typeface="Arial Black"/>
            </a:endParaRPr>
          </a:p>
        </p:txBody>
      </p:sp>
      <p:grpSp>
        <p:nvGrpSpPr>
          <p:cNvPr id="41" name="object 41"/>
          <p:cNvGrpSpPr/>
          <p:nvPr/>
        </p:nvGrpSpPr>
        <p:grpSpPr>
          <a:xfrm>
            <a:off x="7202423" y="3529414"/>
            <a:ext cx="1053253" cy="471593"/>
            <a:chOff x="5401817" y="2647060"/>
            <a:chExt cx="789940" cy="353695"/>
          </a:xfrm>
        </p:grpSpPr>
        <p:sp>
          <p:nvSpPr>
            <p:cNvPr id="42" name="object 42"/>
            <p:cNvSpPr/>
            <p:nvPr/>
          </p:nvSpPr>
          <p:spPr>
            <a:xfrm>
              <a:off x="5481777" y="2691041"/>
              <a:ext cx="695325" cy="295275"/>
            </a:xfrm>
            <a:custGeom>
              <a:avLst/>
              <a:gdLst/>
              <a:ahLst/>
              <a:cxnLst/>
              <a:rect l="l" t="t" r="r" b="b"/>
              <a:pathLst>
                <a:path w="695325" h="295275">
                  <a:moveTo>
                    <a:pt x="694918" y="295109"/>
                  </a:moveTo>
                  <a:lnTo>
                    <a:pt x="0" y="0"/>
                  </a:lnTo>
                </a:path>
              </a:pathLst>
            </a:custGeom>
            <a:ln w="28956">
              <a:solidFill>
                <a:srgbClr val="FFBD00"/>
              </a:solidFill>
            </a:ln>
          </p:spPr>
          <p:txBody>
            <a:bodyPr wrap="square" lIns="0" tIns="0" rIns="0" bIns="0" rtlCol="0"/>
            <a:lstStyle/>
            <a:p>
              <a:endParaRPr sz="2400"/>
            </a:p>
          </p:txBody>
        </p:sp>
        <p:sp>
          <p:nvSpPr>
            <p:cNvPr id="43" name="object 43"/>
            <p:cNvSpPr/>
            <p:nvPr/>
          </p:nvSpPr>
          <p:spPr>
            <a:xfrm>
              <a:off x="5401817" y="2647060"/>
              <a:ext cx="161925" cy="133350"/>
            </a:xfrm>
            <a:custGeom>
              <a:avLst/>
              <a:gdLst/>
              <a:ahLst/>
              <a:cxnLst/>
              <a:rect l="l" t="t" r="r" b="b"/>
              <a:pathLst>
                <a:path w="161925" h="133350">
                  <a:moveTo>
                    <a:pt x="161556" y="0"/>
                  </a:moveTo>
                  <a:lnTo>
                    <a:pt x="0" y="10032"/>
                  </a:lnTo>
                  <a:lnTo>
                    <a:pt x="104965" y="133261"/>
                  </a:lnTo>
                  <a:lnTo>
                    <a:pt x="79959" y="43992"/>
                  </a:lnTo>
                  <a:lnTo>
                    <a:pt x="161556" y="0"/>
                  </a:lnTo>
                  <a:close/>
                </a:path>
              </a:pathLst>
            </a:custGeom>
            <a:solidFill>
              <a:srgbClr val="FFBD00"/>
            </a:solidFill>
          </p:spPr>
          <p:txBody>
            <a:bodyPr wrap="square" lIns="0" tIns="0" rIns="0" bIns="0" rtlCol="0"/>
            <a:lstStyle/>
            <a:p>
              <a:endParaRPr sz="2400"/>
            </a:p>
          </p:txBody>
        </p:sp>
      </p:grpSp>
      <p:sp>
        <p:nvSpPr>
          <p:cNvPr id="44" name="object 44"/>
          <p:cNvSpPr txBox="1"/>
          <p:nvPr/>
        </p:nvSpPr>
        <p:spPr>
          <a:xfrm>
            <a:off x="7190706" y="3804089"/>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sp>
        <p:nvSpPr>
          <p:cNvPr id="45" name="object 45"/>
          <p:cNvSpPr txBox="1"/>
          <p:nvPr/>
        </p:nvSpPr>
        <p:spPr>
          <a:xfrm>
            <a:off x="10038961" y="3776809"/>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grpSp>
        <p:nvGrpSpPr>
          <p:cNvPr id="46" name="object 46"/>
          <p:cNvGrpSpPr/>
          <p:nvPr/>
        </p:nvGrpSpPr>
        <p:grpSpPr>
          <a:xfrm>
            <a:off x="9670289" y="3540574"/>
            <a:ext cx="864447" cy="433493"/>
            <a:chOff x="7252716" y="2655430"/>
            <a:chExt cx="648335" cy="325120"/>
          </a:xfrm>
        </p:grpSpPr>
        <p:sp>
          <p:nvSpPr>
            <p:cNvPr id="47" name="object 47"/>
            <p:cNvSpPr/>
            <p:nvPr/>
          </p:nvSpPr>
          <p:spPr>
            <a:xfrm>
              <a:off x="7267194" y="2695143"/>
              <a:ext cx="555625" cy="271145"/>
            </a:xfrm>
            <a:custGeom>
              <a:avLst/>
              <a:gdLst/>
              <a:ahLst/>
              <a:cxnLst/>
              <a:rect l="l" t="t" r="r" b="b"/>
              <a:pathLst>
                <a:path w="555625" h="271144">
                  <a:moveTo>
                    <a:pt x="0" y="270560"/>
                  </a:moveTo>
                  <a:lnTo>
                    <a:pt x="555332" y="0"/>
                  </a:lnTo>
                </a:path>
              </a:pathLst>
            </a:custGeom>
            <a:ln w="28956">
              <a:solidFill>
                <a:srgbClr val="FFBD00"/>
              </a:solidFill>
            </a:ln>
          </p:spPr>
          <p:txBody>
            <a:bodyPr wrap="square" lIns="0" tIns="0" rIns="0" bIns="0" rtlCol="0"/>
            <a:lstStyle/>
            <a:p>
              <a:endParaRPr sz="2400"/>
            </a:p>
          </p:txBody>
        </p:sp>
        <p:sp>
          <p:nvSpPr>
            <p:cNvPr id="48" name="object 48"/>
            <p:cNvSpPr/>
            <p:nvPr/>
          </p:nvSpPr>
          <p:spPr>
            <a:xfrm>
              <a:off x="7738757" y="2655430"/>
              <a:ext cx="161925" cy="130175"/>
            </a:xfrm>
            <a:custGeom>
              <a:avLst/>
              <a:gdLst/>
              <a:ahLst/>
              <a:cxnLst/>
              <a:rect l="l" t="t" r="r" b="b"/>
              <a:pathLst>
                <a:path w="161925" h="130175">
                  <a:moveTo>
                    <a:pt x="0" y="0"/>
                  </a:moveTo>
                  <a:lnTo>
                    <a:pt x="83769" y="39712"/>
                  </a:lnTo>
                  <a:lnTo>
                    <a:pt x="63411" y="130149"/>
                  </a:lnTo>
                  <a:lnTo>
                    <a:pt x="161861" y="1663"/>
                  </a:lnTo>
                  <a:lnTo>
                    <a:pt x="0" y="0"/>
                  </a:lnTo>
                  <a:close/>
                </a:path>
              </a:pathLst>
            </a:custGeom>
            <a:solidFill>
              <a:srgbClr val="FFBD00"/>
            </a:solidFill>
          </p:spPr>
          <p:txBody>
            <a:bodyPr wrap="square" lIns="0" tIns="0" rIns="0" bIns="0" rtlCol="0"/>
            <a:lstStyle/>
            <a:p>
              <a:endParaRPr sz="24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788" y="257658"/>
            <a:ext cx="1058869" cy="441129"/>
          </a:xfrm>
          <a:prstGeom prst="rect">
            <a:avLst/>
          </a:prstGeom>
          <a:blipFill>
            <a:blip r:embed="rId2" cstate="print"/>
            <a:stretch>
              <a:fillRect/>
            </a:stretch>
          </a:blipFill>
        </p:spPr>
        <p:txBody>
          <a:bodyPr wrap="square" lIns="0" tIns="0" rIns="0" bIns="0" rtlCol="0"/>
          <a:lstStyle/>
          <a:p>
            <a:endParaRPr sz="2400"/>
          </a:p>
        </p:txBody>
      </p:sp>
      <p:grpSp>
        <p:nvGrpSpPr>
          <p:cNvPr id="3" name="object 3"/>
          <p:cNvGrpSpPr/>
          <p:nvPr/>
        </p:nvGrpSpPr>
        <p:grpSpPr>
          <a:xfrm>
            <a:off x="1515079" y="296655"/>
            <a:ext cx="721360" cy="402167"/>
            <a:chOff x="1136309" y="222491"/>
            <a:chExt cx="541020" cy="301625"/>
          </a:xfrm>
        </p:grpSpPr>
        <p:sp>
          <p:nvSpPr>
            <p:cNvPr id="4" name="object 4"/>
            <p:cNvSpPr/>
            <p:nvPr/>
          </p:nvSpPr>
          <p:spPr>
            <a:xfrm>
              <a:off x="1136309" y="376974"/>
              <a:ext cx="121889" cy="28803"/>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292072" y="222491"/>
              <a:ext cx="384682" cy="301599"/>
            </a:xfrm>
            <a:prstGeom prst="rect">
              <a:avLst/>
            </a:prstGeom>
            <a:blipFill>
              <a:blip r:embed="rId4" cstate="print"/>
              <a:stretch>
                <a:fillRect/>
              </a:stretch>
            </a:blipFill>
          </p:spPr>
          <p:txBody>
            <a:bodyPr wrap="square" lIns="0" tIns="0" rIns="0" bIns="0" rtlCol="0"/>
            <a:lstStyle/>
            <a:p>
              <a:endParaRPr sz="2400" dirty="0"/>
            </a:p>
          </p:txBody>
        </p:sp>
      </p:grpSp>
      <p:sp>
        <p:nvSpPr>
          <p:cNvPr id="6" name="object 6"/>
          <p:cNvSpPr/>
          <p:nvPr/>
        </p:nvSpPr>
        <p:spPr>
          <a:xfrm>
            <a:off x="2301463" y="502633"/>
            <a:ext cx="162520" cy="38404"/>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2545756" y="240401"/>
            <a:ext cx="4869448" cy="594715"/>
          </a:xfrm>
          <a:prstGeom prst="rect">
            <a:avLst/>
          </a:prstGeom>
          <a:blipFill>
            <a:blip r:embed="rId6" cstate="print"/>
            <a:stretch>
              <a:fillRect/>
            </a:stretch>
          </a:blipFill>
        </p:spPr>
        <p:txBody>
          <a:bodyPr wrap="square" lIns="0" tIns="0" rIns="0" bIns="0" rtlCol="0"/>
          <a:lstStyle/>
          <a:p>
            <a:endParaRPr sz="2400"/>
          </a:p>
        </p:txBody>
      </p:sp>
      <p:sp>
        <p:nvSpPr>
          <p:cNvPr id="8" name="object 8"/>
          <p:cNvSpPr txBox="1"/>
          <p:nvPr/>
        </p:nvSpPr>
        <p:spPr>
          <a:xfrm>
            <a:off x="567267" y="1250679"/>
            <a:ext cx="180340" cy="2196585"/>
          </a:xfrm>
          <a:prstGeom prst="rect">
            <a:avLst/>
          </a:prstGeom>
        </p:spPr>
        <p:txBody>
          <a:bodyPr vert="horz" wrap="square" lIns="0" tIns="176107" rIns="0" bIns="0" rtlCol="0">
            <a:spAutoFit/>
          </a:bodyPr>
          <a:lstStyle/>
          <a:p>
            <a:pPr marL="16933">
              <a:spcBef>
                <a:spcPts val="1387"/>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a:p>
            <a:pPr marL="16933">
              <a:spcBef>
                <a:spcPts val="1259"/>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p:txBody>
      </p:sp>
      <p:sp>
        <p:nvSpPr>
          <p:cNvPr id="9" name="object 9"/>
          <p:cNvSpPr/>
          <p:nvPr/>
        </p:nvSpPr>
        <p:spPr>
          <a:xfrm>
            <a:off x="833391" y="1473724"/>
            <a:ext cx="4257615" cy="350045"/>
          </a:xfrm>
          <a:prstGeom prst="rect">
            <a:avLst/>
          </a:prstGeom>
          <a:blipFill>
            <a:blip r:embed="rId7" cstate="print"/>
            <a:stretch>
              <a:fillRect/>
            </a:stretch>
          </a:blipFill>
        </p:spPr>
        <p:txBody>
          <a:bodyPr wrap="square" lIns="0" tIns="0" rIns="0" bIns="0" rtlCol="0"/>
          <a:lstStyle/>
          <a:p>
            <a:endParaRPr sz="2400"/>
          </a:p>
        </p:txBody>
      </p:sp>
      <p:sp>
        <p:nvSpPr>
          <p:cNvPr id="10" name="object 10"/>
          <p:cNvSpPr/>
          <p:nvPr/>
        </p:nvSpPr>
        <p:spPr>
          <a:xfrm>
            <a:off x="824365" y="2010172"/>
            <a:ext cx="6335216" cy="350045"/>
          </a:xfrm>
          <a:prstGeom prst="rect">
            <a:avLst/>
          </a:prstGeom>
          <a:blipFill>
            <a:blip r:embed="rId8" cstate="print"/>
            <a:stretch>
              <a:fillRect/>
            </a:stretch>
          </a:blipFill>
        </p:spPr>
        <p:txBody>
          <a:bodyPr wrap="square" lIns="0" tIns="0" rIns="0" bIns="0" rtlCol="0"/>
          <a:lstStyle/>
          <a:p>
            <a:endParaRPr sz="2400"/>
          </a:p>
        </p:txBody>
      </p:sp>
      <p:sp>
        <p:nvSpPr>
          <p:cNvPr id="11" name="object 11"/>
          <p:cNvSpPr/>
          <p:nvPr/>
        </p:nvSpPr>
        <p:spPr>
          <a:xfrm>
            <a:off x="848143" y="2546620"/>
            <a:ext cx="4418563" cy="350045"/>
          </a:xfrm>
          <a:prstGeom prst="rect">
            <a:avLst/>
          </a:prstGeom>
          <a:blipFill>
            <a:blip r:embed="rId9" cstate="print"/>
            <a:stretch>
              <a:fillRect/>
            </a:stretch>
          </a:blipFill>
        </p:spPr>
        <p:txBody>
          <a:bodyPr wrap="square" lIns="0" tIns="0" rIns="0" bIns="0" rtlCol="0"/>
          <a:lstStyle/>
          <a:p>
            <a:endParaRPr sz="2400"/>
          </a:p>
        </p:txBody>
      </p:sp>
      <p:sp>
        <p:nvSpPr>
          <p:cNvPr id="12" name="object 12"/>
          <p:cNvSpPr/>
          <p:nvPr/>
        </p:nvSpPr>
        <p:spPr>
          <a:xfrm>
            <a:off x="848143" y="3086371"/>
            <a:ext cx="4256139" cy="344999"/>
          </a:xfrm>
          <a:prstGeom prst="rect">
            <a:avLst/>
          </a:prstGeom>
          <a:blipFill>
            <a:blip r:embed="rId10" cstate="print"/>
            <a:stretch>
              <a:fillRect/>
            </a:stretch>
          </a:blipFill>
        </p:spPr>
        <p:txBody>
          <a:bodyPr wrap="square" lIns="0" tIns="0" rIns="0" bIns="0" rtlCol="0"/>
          <a:lstStyle/>
          <a:p>
            <a:endParaRPr sz="2400"/>
          </a:p>
        </p:txBody>
      </p:sp>
      <p:grpSp>
        <p:nvGrpSpPr>
          <p:cNvPr id="13" name="object 13"/>
          <p:cNvGrpSpPr/>
          <p:nvPr/>
        </p:nvGrpSpPr>
        <p:grpSpPr>
          <a:xfrm>
            <a:off x="8382000" y="1400048"/>
            <a:ext cx="2414693" cy="1798320"/>
            <a:chOff x="6286500" y="1050036"/>
            <a:chExt cx="1811020" cy="1348740"/>
          </a:xfrm>
        </p:grpSpPr>
        <p:sp>
          <p:nvSpPr>
            <p:cNvPr id="14" name="object 14"/>
            <p:cNvSpPr/>
            <p:nvPr/>
          </p:nvSpPr>
          <p:spPr>
            <a:xfrm>
              <a:off x="6286500" y="1050036"/>
              <a:ext cx="1810511" cy="1348739"/>
            </a:xfrm>
            <a:prstGeom prst="rect">
              <a:avLst/>
            </a:prstGeom>
            <a:blipFill>
              <a:blip r:embed="rId11" cstate="print"/>
              <a:stretch>
                <a:fillRect/>
              </a:stretch>
            </a:blipFill>
          </p:spPr>
          <p:txBody>
            <a:bodyPr wrap="square" lIns="0" tIns="0" rIns="0" bIns="0" rtlCol="0"/>
            <a:lstStyle/>
            <a:p>
              <a:endParaRPr sz="2400"/>
            </a:p>
          </p:txBody>
        </p:sp>
        <p:sp>
          <p:nvSpPr>
            <p:cNvPr id="15" name="object 15"/>
            <p:cNvSpPr/>
            <p:nvPr/>
          </p:nvSpPr>
          <p:spPr>
            <a:xfrm>
              <a:off x="6527291" y="1222248"/>
              <a:ext cx="1325879" cy="839724"/>
            </a:xfrm>
            <a:prstGeom prst="rect">
              <a:avLst/>
            </a:prstGeom>
            <a:blipFill>
              <a:blip r:embed="rId12" cstate="print"/>
              <a:stretch>
                <a:fillRect/>
              </a:stretch>
            </a:blipFill>
          </p:spPr>
          <p:txBody>
            <a:bodyPr wrap="square" lIns="0" tIns="0" rIns="0" bIns="0" rtlCol="0"/>
            <a:lstStyle/>
            <a:p>
              <a:endParaRPr sz="2400"/>
            </a:p>
          </p:txBody>
        </p:sp>
        <p:sp>
          <p:nvSpPr>
            <p:cNvPr id="16" name="object 16"/>
            <p:cNvSpPr/>
            <p:nvPr/>
          </p:nvSpPr>
          <p:spPr>
            <a:xfrm>
              <a:off x="6333744" y="1077468"/>
              <a:ext cx="1716405" cy="1253490"/>
            </a:xfrm>
            <a:custGeom>
              <a:avLst/>
              <a:gdLst/>
              <a:ahLst/>
              <a:cxnLst/>
              <a:rect l="l" t="t" r="r" b="b"/>
              <a:pathLst>
                <a:path w="1716404" h="1253489">
                  <a:moveTo>
                    <a:pt x="1716024" y="0"/>
                  </a:moveTo>
                  <a:lnTo>
                    <a:pt x="0" y="0"/>
                  </a:lnTo>
                  <a:lnTo>
                    <a:pt x="0" y="1185570"/>
                  </a:lnTo>
                  <a:lnTo>
                    <a:pt x="59850" y="1200291"/>
                  </a:lnTo>
                  <a:lnTo>
                    <a:pt x="116921" y="1213024"/>
                  </a:lnTo>
                  <a:lnTo>
                    <a:pt x="171352" y="1223850"/>
                  </a:lnTo>
                  <a:lnTo>
                    <a:pt x="223281" y="1232848"/>
                  </a:lnTo>
                  <a:lnTo>
                    <a:pt x="272848" y="1240100"/>
                  </a:lnTo>
                  <a:lnTo>
                    <a:pt x="320191" y="1245687"/>
                  </a:lnTo>
                  <a:lnTo>
                    <a:pt x="365449" y="1249688"/>
                  </a:lnTo>
                  <a:lnTo>
                    <a:pt x="408762" y="1252185"/>
                  </a:lnTo>
                  <a:lnTo>
                    <a:pt x="450268" y="1253258"/>
                  </a:lnTo>
                  <a:lnTo>
                    <a:pt x="490107" y="1252989"/>
                  </a:lnTo>
                  <a:lnTo>
                    <a:pt x="528417" y="1251457"/>
                  </a:lnTo>
                  <a:lnTo>
                    <a:pt x="601006" y="1244929"/>
                  </a:lnTo>
                  <a:lnTo>
                    <a:pt x="669149" y="1234320"/>
                  </a:lnTo>
                  <a:lnTo>
                    <a:pt x="733956" y="1220276"/>
                  </a:lnTo>
                  <a:lnTo>
                    <a:pt x="796540" y="1203441"/>
                  </a:lnTo>
                  <a:lnTo>
                    <a:pt x="858011" y="1184462"/>
                  </a:lnTo>
                  <a:lnTo>
                    <a:pt x="982067" y="1142651"/>
                  </a:lnTo>
                  <a:lnTo>
                    <a:pt x="1046874" y="1121110"/>
                  </a:lnTo>
                  <a:lnTo>
                    <a:pt x="1115017" y="1100006"/>
                  </a:lnTo>
                  <a:lnTo>
                    <a:pt x="1187606" y="1079985"/>
                  </a:lnTo>
                  <a:lnTo>
                    <a:pt x="1225916" y="1070581"/>
                  </a:lnTo>
                  <a:lnTo>
                    <a:pt x="1265755" y="1061691"/>
                  </a:lnTo>
                  <a:lnTo>
                    <a:pt x="1307261" y="1053394"/>
                  </a:lnTo>
                  <a:lnTo>
                    <a:pt x="1350574" y="1045771"/>
                  </a:lnTo>
                  <a:lnTo>
                    <a:pt x="1395832" y="1038902"/>
                  </a:lnTo>
                  <a:lnTo>
                    <a:pt x="1443175" y="1032869"/>
                  </a:lnTo>
                  <a:lnTo>
                    <a:pt x="1492742" y="1027752"/>
                  </a:lnTo>
                  <a:lnTo>
                    <a:pt x="1544671" y="1023631"/>
                  </a:lnTo>
                  <a:lnTo>
                    <a:pt x="1599102" y="1020588"/>
                  </a:lnTo>
                  <a:lnTo>
                    <a:pt x="1656173" y="1018703"/>
                  </a:lnTo>
                  <a:lnTo>
                    <a:pt x="1716024" y="1018057"/>
                  </a:lnTo>
                  <a:lnTo>
                    <a:pt x="1716024" y="0"/>
                  </a:lnTo>
                  <a:close/>
                </a:path>
              </a:pathLst>
            </a:custGeom>
            <a:solidFill>
              <a:srgbClr val="0070BB"/>
            </a:solidFill>
          </p:spPr>
          <p:txBody>
            <a:bodyPr wrap="square" lIns="0" tIns="0" rIns="0" bIns="0" rtlCol="0"/>
            <a:lstStyle/>
            <a:p>
              <a:endParaRPr sz="2400"/>
            </a:p>
          </p:txBody>
        </p:sp>
        <p:sp>
          <p:nvSpPr>
            <p:cNvPr id="17" name="object 17"/>
            <p:cNvSpPr/>
            <p:nvPr/>
          </p:nvSpPr>
          <p:spPr>
            <a:xfrm>
              <a:off x="6333744" y="1077468"/>
              <a:ext cx="1716405" cy="1253490"/>
            </a:xfrm>
            <a:custGeom>
              <a:avLst/>
              <a:gdLst/>
              <a:ahLst/>
              <a:cxnLst/>
              <a:rect l="l" t="t" r="r" b="b"/>
              <a:pathLst>
                <a:path w="1716404" h="1253489">
                  <a:moveTo>
                    <a:pt x="0" y="0"/>
                  </a:moveTo>
                  <a:lnTo>
                    <a:pt x="1716024" y="0"/>
                  </a:lnTo>
                  <a:lnTo>
                    <a:pt x="1716024" y="1018057"/>
                  </a:lnTo>
                  <a:lnTo>
                    <a:pt x="1656173" y="1018703"/>
                  </a:lnTo>
                  <a:lnTo>
                    <a:pt x="1599102" y="1020588"/>
                  </a:lnTo>
                  <a:lnTo>
                    <a:pt x="1544671" y="1023631"/>
                  </a:lnTo>
                  <a:lnTo>
                    <a:pt x="1492742" y="1027752"/>
                  </a:lnTo>
                  <a:lnTo>
                    <a:pt x="1443175" y="1032869"/>
                  </a:lnTo>
                  <a:lnTo>
                    <a:pt x="1395832" y="1038902"/>
                  </a:lnTo>
                  <a:lnTo>
                    <a:pt x="1350574" y="1045771"/>
                  </a:lnTo>
                  <a:lnTo>
                    <a:pt x="1307261" y="1053394"/>
                  </a:lnTo>
                  <a:lnTo>
                    <a:pt x="1265755" y="1061691"/>
                  </a:lnTo>
                  <a:lnTo>
                    <a:pt x="1225916" y="1070581"/>
                  </a:lnTo>
                  <a:lnTo>
                    <a:pt x="1187606" y="1079985"/>
                  </a:lnTo>
                  <a:lnTo>
                    <a:pt x="1150686" y="1089820"/>
                  </a:lnTo>
                  <a:lnTo>
                    <a:pt x="1080459" y="1110463"/>
                  </a:lnTo>
                  <a:lnTo>
                    <a:pt x="1014123" y="1131866"/>
                  </a:lnTo>
                  <a:lnTo>
                    <a:pt x="950567" y="1153383"/>
                  </a:lnTo>
                  <a:lnTo>
                    <a:pt x="919483" y="1163983"/>
                  </a:lnTo>
                  <a:lnTo>
                    <a:pt x="888678" y="1174370"/>
                  </a:lnTo>
                  <a:lnTo>
                    <a:pt x="827345" y="1194179"/>
                  </a:lnTo>
                  <a:lnTo>
                    <a:pt x="765456" y="1212167"/>
                  </a:lnTo>
                  <a:lnTo>
                    <a:pt x="701900" y="1227687"/>
                  </a:lnTo>
                  <a:lnTo>
                    <a:pt x="635564" y="1240094"/>
                  </a:lnTo>
                  <a:lnTo>
                    <a:pt x="565337" y="1248743"/>
                  </a:lnTo>
                  <a:lnTo>
                    <a:pt x="490107" y="1252989"/>
                  </a:lnTo>
                  <a:lnTo>
                    <a:pt x="450268" y="1253258"/>
                  </a:lnTo>
                  <a:lnTo>
                    <a:pt x="408762" y="1252185"/>
                  </a:lnTo>
                  <a:lnTo>
                    <a:pt x="365449" y="1249688"/>
                  </a:lnTo>
                  <a:lnTo>
                    <a:pt x="320191" y="1245687"/>
                  </a:lnTo>
                  <a:lnTo>
                    <a:pt x="272848" y="1240100"/>
                  </a:lnTo>
                  <a:lnTo>
                    <a:pt x="223281" y="1232848"/>
                  </a:lnTo>
                  <a:lnTo>
                    <a:pt x="171352" y="1223850"/>
                  </a:lnTo>
                  <a:lnTo>
                    <a:pt x="116921" y="1213024"/>
                  </a:lnTo>
                  <a:lnTo>
                    <a:pt x="59850" y="1200291"/>
                  </a:lnTo>
                  <a:lnTo>
                    <a:pt x="0" y="1185570"/>
                  </a:lnTo>
                  <a:lnTo>
                    <a:pt x="0" y="0"/>
                  </a:lnTo>
                  <a:close/>
                </a:path>
              </a:pathLst>
            </a:custGeom>
            <a:ln w="9144">
              <a:solidFill>
                <a:srgbClr val="8AC500"/>
              </a:solidFill>
            </a:ln>
          </p:spPr>
          <p:txBody>
            <a:bodyPr wrap="square" lIns="0" tIns="0" rIns="0" bIns="0" rtlCol="0"/>
            <a:lstStyle/>
            <a:p>
              <a:endParaRPr sz="2400"/>
            </a:p>
          </p:txBody>
        </p:sp>
      </p:grpSp>
      <p:sp>
        <p:nvSpPr>
          <p:cNvPr id="18" name="object 18"/>
          <p:cNvSpPr txBox="1"/>
          <p:nvPr/>
        </p:nvSpPr>
        <p:spPr>
          <a:xfrm>
            <a:off x="8451087" y="1725303"/>
            <a:ext cx="2275840" cy="755762"/>
          </a:xfrm>
          <a:prstGeom prst="rect">
            <a:avLst/>
          </a:prstGeom>
        </p:spPr>
        <p:txBody>
          <a:bodyPr vert="horz" wrap="square" lIns="0" tIns="16933" rIns="0" bIns="0" rtlCol="0">
            <a:spAutoFit/>
          </a:bodyPr>
          <a:lstStyle/>
          <a:p>
            <a:pPr marL="491054" marR="485128" indent="215048">
              <a:spcBef>
                <a:spcPts val="133"/>
              </a:spcBef>
            </a:pPr>
            <a:r>
              <a:rPr sz="2400" b="1" spc="-73" dirty="0">
                <a:solidFill>
                  <a:srgbClr val="FFFFFF"/>
                </a:solidFill>
                <a:latin typeface="Trebuchet MS"/>
                <a:cs typeface="Trebuchet MS"/>
              </a:rPr>
              <a:t>Venue  </a:t>
            </a:r>
            <a:r>
              <a:rPr sz="2400" b="1" spc="-87" dirty="0">
                <a:solidFill>
                  <a:srgbClr val="FFFFFF"/>
                </a:solidFill>
                <a:latin typeface="Trebuchet MS"/>
                <a:cs typeface="Trebuchet MS"/>
              </a:rPr>
              <a:t>(</a:t>
            </a:r>
            <a:r>
              <a:rPr sz="2400" b="1" spc="40" dirty="0">
                <a:solidFill>
                  <a:srgbClr val="FFFFFF"/>
                </a:solidFill>
                <a:latin typeface="Trebuchet MS"/>
                <a:cs typeface="Trebuchet MS"/>
              </a:rPr>
              <a:t>p</a:t>
            </a:r>
            <a:r>
              <a:rPr sz="2400" b="1" spc="-133" dirty="0">
                <a:solidFill>
                  <a:srgbClr val="FFFFFF"/>
                </a:solidFill>
                <a:latin typeface="Trebuchet MS"/>
                <a:cs typeface="Trebuchet MS"/>
              </a:rPr>
              <a:t>r</a:t>
            </a:r>
            <a:r>
              <a:rPr sz="2400" b="1" spc="-100" dirty="0">
                <a:solidFill>
                  <a:srgbClr val="FFFFFF"/>
                </a:solidFill>
                <a:latin typeface="Trebuchet MS"/>
                <a:cs typeface="Trebuchet MS"/>
              </a:rPr>
              <a:t>i</a:t>
            </a:r>
            <a:r>
              <a:rPr sz="2400" b="1" spc="60" dirty="0">
                <a:solidFill>
                  <a:srgbClr val="FFFFFF"/>
                </a:solidFill>
                <a:latin typeface="Trebuchet MS"/>
                <a:cs typeface="Trebuchet MS"/>
              </a:rPr>
              <a:t>m</a:t>
            </a:r>
            <a:r>
              <a:rPr sz="2400" b="1" spc="-100" dirty="0">
                <a:solidFill>
                  <a:srgbClr val="FFFFFF"/>
                </a:solidFill>
                <a:latin typeface="Trebuchet MS"/>
                <a:cs typeface="Trebuchet MS"/>
              </a:rPr>
              <a:t>a</a:t>
            </a:r>
            <a:r>
              <a:rPr sz="2400" b="1" spc="27" dirty="0">
                <a:solidFill>
                  <a:srgbClr val="FFFFFF"/>
                </a:solidFill>
                <a:latin typeface="Trebuchet MS"/>
                <a:cs typeface="Trebuchet MS"/>
              </a:rPr>
              <a:t>r</a:t>
            </a:r>
            <a:r>
              <a:rPr sz="2400" b="1" spc="-73" dirty="0">
                <a:solidFill>
                  <a:srgbClr val="FFFFFF"/>
                </a:solidFill>
                <a:latin typeface="Trebuchet MS"/>
                <a:cs typeface="Trebuchet MS"/>
              </a:rPr>
              <a:t>y</a:t>
            </a:r>
            <a:r>
              <a:rPr sz="2400" b="1" spc="-87" dirty="0">
                <a:solidFill>
                  <a:srgbClr val="FFFFFF"/>
                </a:solidFill>
                <a:latin typeface="Trebuchet MS"/>
                <a:cs typeface="Trebuchet MS"/>
              </a:rPr>
              <a:t>)</a:t>
            </a:r>
            <a:endParaRPr sz="2400">
              <a:latin typeface="Trebuchet MS"/>
              <a:cs typeface="Trebuchet MS"/>
            </a:endParaRPr>
          </a:p>
        </p:txBody>
      </p:sp>
      <p:grpSp>
        <p:nvGrpSpPr>
          <p:cNvPr id="19" name="object 19"/>
          <p:cNvGrpSpPr/>
          <p:nvPr/>
        </p:nvGrpSpPr>
        <p:grpSpPr>
          <a:xfrm>
            <a:off x="8386064" y="4126992"/>
            <a:ext cx="2788073" cy="2174240"/>
            <a:chOff x="6289547" y="3095244"/>
            <a:chExt cx="2091055" cy="1630680"/>
          </a:xfrm>
        </p:grpSpPr>
        <p:sp>
          <p:nvSpPr>
            <p:cNvPr id="20" name="object 20"/>
            <p:cNvSpPr/>
            <p:nvPr/>
          </p:nvSpPr>
          <p:spPr>
            <a:xfrm>
              <a:off x="6289547" y="3095244"/>
              <a:ext cx="2090927" cy="1630680"/>
            </a:xfrm>
            <a:prstGeom prst="rect">
              <a:avLst/>
            </a:prstGeom>
            <a:blipFill>
              <a:blip r:embed="rId13" cstate="print"/>
              <a:stretch>
                <a:fillRect/>
              </a:stretch>
            </a:blipFill>
          </p:spPr>
          <p:txBody>
            <a:bodyPr wrap="square" lIns="0" tIns="0" rIns="0" bIns="0" rtlCol="0"/>
            <a:lstStyle/>
            <a:p>
              <a:endParaRPr sz="2400"/>
            </a:p>
          </p:txBody>
        </p:sp>
        <p:sp>
          <p:nvSpPr>
            <p:cNvPr id="21" name="object 21"/>
            <p:cNvSpPr/>
            <p:nvPr/>
          </p:nvSpPr>
          <p:spPr>
            <a:xfrm>
              <a:off x="6577583" y="3627120"/>
              <a:ext cx="1235964" cy="839724"/>
            </a:xfrm>
            <a:prstGeom prst="rect">
              <a:avLst/>
            </a:prstGeom>
            <a:blipFill>
              <a:blip r:embed="rId14" cstate="print"/>
              <a:stretch>
                <a:fillRect/>
              </a:stretch>
            </a:blipFill>
          </p:spPr>
          <p:txBody>
            <a:bodyPr wrap="square" lIns="0" tIns="0" rIns="0" bIns="0" rtlCol="0"/>
            <a:lstStyle/>
            <a:p>
              <a:endParaRPr sz="2400"/>
            </a:p>
          </p:txBody>
        </p:sp>
        <p:sp>
          <p:nvSpPr>
            <p:cNvPr id="22" name="object 22"/>
            <p:cNvSpPr/>
            <p:nvPr/>
          </p:nvSpPr>
          <p:spPr>
            <a:xfrm>
              <a:off x="6342125" y="3128008"/>
              <a:ext cx="1986280" cy="1525270"/>
            </a:xfrm>
            <a:custGeom>
              <a:avLst/>
              <a:gdLst/>
              <a:ahLst/>
              <a:cxnLst/>
              <a:rect l="l" t="t" r="r" b="b"/>
              <a:pathLst>
                <a:path w="1986279" h="1525270">
                  <a:moveTo>
                    <a:pt x="1709508" y="260070"/>
                  </a:moveTo>
                  <a:lnTo>
                    <a:pt x="0" y="260070"/>
                  </a:lnTo>
                  <a:lnTo>
                    <a:pt x="0" y="1470685"/>
                  </a:lnTo>
                  <a:lnTo>
                    <a:pt x="59626" y="1483653"/>
                  </a:lnTo>
                  <a:lnTo>
                    <a:pt x="116483" y="1494706"/>
                  </a:lnTo>
                  <a:lnTo>
                    <a:pt x="170710" y="1503925"/>
                  </a:lnTo>
                  <a:lnTo>
                    <a:pt x="222445" y="1511388"/>
                  </a:lnTo>
                  <a:lnTo>
                    <a:pt x="271826" y="1517175"/>
                  </a:lnTo>
                  <a:lnTo>
                    <a:pt x="318991" y="1521364"/>
                  </a:lnTo>
                  <a:lnTo>
                    <a:pt x="364080" y="1524034"/>
                  </a:lnTo>
                  <a:lnTo>
                    <a:pt x="407231" y="1525265"/>
                  </a:lnTo>
                  <a:lnTo>
                    <a:pt x="448581" y="1525136"/>
                  </a:lnTo>
                  <a:lnTo>
                    <a:pt x="488270" y="1523726"/>
                  </a:lnTo>
                  <a:lnTo>
                    <a:pt x="526436" y="1521113"/>
                  </a:lnTo>
                  <a:lnTo>
                    <a:pt x="598753" y="1512598"/>
                  </a:lnTo>
                  <a:lnTo>
                    <a:pt x="666639" y="1500224"/>
                  </a:lnTo>
                  <a:lnTo>
                    <a:pt x="731202" y="1484623"/>
                  </a:lnTo>
                  <a:lnTo>
                    <a:pt x="793549" y="1466427"/>
                  </a:lnTo>
                  <a:lnTo>
                    <a:pt x="854787" y="1446271"/>
                  </a:lnTo>
                  <a:lnTo>
                    <a:pt x="1010304" y="1391450"/>
                  </a:lnTo>
                  <a:lnTo>
                    <a:pt x="1042930" y="1380360"/>
                  </a:lnTo>
                  <a:lnTo>
                    <a:pt x="1110812" y="1358685"/>
                  </a:lnTo>
                  <a:lnTo>
                    <a:pt x="1183123" y="1338212"/>
                  </a:lnTo>
                  <a:lnTo>
                    <a:pt x="1221286" y="1328624"/>
                  </a:lnTo>
                  <a:lnTo>
                    <a:pt x="1260972" y="1319573"/>
                  </a:lnTo>
                  <a:lnTo>
                    <a:pt x="1302318" y="1311140"/>
                  </a:lnTo>
                  <a:lnTo>
                    <a:pt x="1345465" y="1303403"/>
                  </a:lnTo>
                  <a:lnTo>
                    <a:pt x="1390549" y="1296440"/>
                  </a:lnTo>
                  <a:lnTo>
                    <a:pt x="1437710" y="1290332"/>
                  </a:lnTo>
                  <a:lnTo>
                    <a:pt x="1487086" y="1285157"/>
                  </a:lnTo>
                  <a:lnTo>
                    <a:pt x="1538816" y="1280995"/>
                  </a:lnTo>
                  <a:lnTo>
                    <a:pt x="1593037" y="1277923"/>
                  </a:lnTo>
                  <a:lnTo>
                    <a:pt x="1649888" y="1276023"/>
                  </a:lnTo>
                  <a:lnTo>
                    <a:pt x="1709508" y="1275372"/>
                  </a:lnTo>
                  <a:lnTo>
                    <a:pt x="1709508" y="260070"/>
                  </a:lnTo>
                  <a:close/>
                </a:path>
                <a:path w="1986279" h="1525270">
                  <a:moveTo>
                    <a:pt x="1838680" y="128447"/>
                  </a:moveTo>
                  <a:lnTo>
                    <a:pt x="140843" y="128447"/>
                  </a:lnTo>
                  <a:lnTo>
                    <a:pt x="140843" y="260070"/>
                  </a:lnTo>
                  <a:lnTo>
                    <a:pt x="1709508" y="260070"/>
                  </a:lnTo>
                  <a:lnTo>
                    <a:pt x="1709508" y="1157185"/>
                  </a:lnTo>
                  <a:lnTo>
                    <a:pt x="1720615" y="1156080"/>
                  </a:lnTo>
                  <a:lnTo>
                    <a:pt x="1749891" y="1153648"/>
                  </a:lnTo>
                  <a:lnTo>
                    <a:pt x="1791269" y="1151217"/>
                  </a:lnTo>
                  <a:lnTo>
                    <a:pt x="1838680" y="1150112"/>
                  </a:lnTo>
                  <a:lnTo>
                    <a:pt x="1838680" y="128447"/>
                  </a:lnTo>
                  <a:close/>
                </a:path>
                <a:path w="1986279" h="1525270">
                  <a:moveTo>
                    <a:pt x="1985772" y="0"/>
                  </a:moveTo>
                  <a:lnTo>
                    <a:pt x="273227" y="0"/>
                  </a:lnTo>
                  <a:lnTo>
                    <a:pt x="273227" y="128447"/>
                  </a:lnTo>
                  <a:lnTo>
                    <a:pt x="1838680" y="128447"/>
                  </a:lnTo>
                  <a:lnTo>
                    <a:pt x="1838680" y="1023785"/>
                  </a:lnTo>
                  <a:lnTo>
                    <a:pt x="1851321" y="1022957"/>
                  </a:lnTo>
                  <a:lnTo>
                    <a:pt x="1884646" y="1021137"/>
                  </a:lnTo>
                  <a:lnTo>
                    <a:pt x="1931761" y="1019316"/>
                  </a:lnTo>
                  <a:lnTo>
                    <a:pt x="1985772" y="1018489"/>
                  </a:lnTo>
                  <a:lnTo>
                    <a:pt x="1985772" y="0"/>
                  </a:lnTo>
                  <a:close/>
                </a:path>
              </a:pathLst>
            </a:custGeom>
            <a:solidFill>
              <a:srgbClr val="0070BB"/>
            </a:solidFill>
          </p:spPr>
          <p:txBody>
            <a:bodyPr wrap="square" lIns="0" tIns="0" rIns="0" bIns="0" rtlCol="0"/>
            <a:lstStyle/>
            <a:p>
              <a:endParaRPr sz="2400"/>
            </a:p>
          </p:txBody>
        </p:sp>
        <p:sp>
          <p:nvSpPr>
            <p:cNvPr id="23" name="object 23"/>
            <p:cNvSpPr/>
            <p:nvPr/>
          </p:nvSpPr>
          <p:spPr>
            <a:xfrm>
              <a:off x="6342125" y="3128010"/>
              <a:ext cx="1986280" cy="1525270"/>
            </a:xfrm>
            <a:custGeom>
              <a:avLst/>
              <a:gdLst/>
              <a:ahLst/>
              <a:cxnLst/>
              <a:rect l="l" t="t" r="r" b="b"/>
              <a:pathLst>
                <a:path w="1986279" h="1525270">
                  <a:moveTo>
                    <a:pt x="0" y="260070"/>
                  </a:moveTo>
                  <a:lnTo>
                    <a:pt x="1709508" y="260070"/>
                  </a:lnTo>
                  <a:lnTo>
                    <a:pt x="1709508" y="1275372"/>
                  </a:lnTo>
                  <a:lnTo>
                    <a:pt x="1649888" y="1276023"/>
                  </a:lnTo>
                  <a:lnTo>
                    <a:pt x="1593037" y="1277923"/>
                  </a:lnTo>
                  <a:lnTo>
                    <a:pt x="1538816" y="1280995"/>
                  </a:lnTo>
                  <a:lnTo>
                    <a:pt x="1487086" y="1285157"/>
                  </a:lnTo>
                  <a:lnTo>
                    <a:pt x="1437710" y="1290332"/>
                  </a:lnTo>
                  <a:lnTo>
                    <a:pt x="1390549" y="1296440"/>
                  </a:lnTo>
                  <a:lnTo>
                    <a:pt x="1345465" y="1303403"/>
                  </a:lnTo>
                  <a:lnTo>
                    <a:pt x="1302318" y="1311140"/>
                  </a:lnTo>
                  <a:lnTo>
                    <a:pt x="1260972" y="1319573"/>
                  </a:lnTo>
                  <a:lnTo>
                    <a:pt x="1221286" y="1328624"/>
                  </a:lnTo>
                  <a:lnTo>
                    <a:pt x="1183123" y="1338212"/>
                  </a:lnTo>
                  <a:lnTo>
                    <a:pt x="1146345" y="1348258"/>
                  </a:lnTo>
                  <a:lnTo>
                    <a:pt x="1076387" y="1369411"/>
                  </a:lnTo>
                  <a:lnTo>
                    <a:pt x="1010304" y="1391450"/>
                  </a:lnTo>
                  <a:lnTo>
                    <a:pt x="946990" y="1413742"/>
                  </a:lnTo>
                  <a:lnTo>
                    <a:pt x="916025" y="1424785"/>
                  </a:lnTo>
                  <a:lnTo>
                    <a:pt x="885337" y="1435655"/>
                  </a:lnTo>
                  <a:lnTo>
                    <a:pt x="824237" y="1456555"/>
                  </a:lnTo>
                  <a:lnTo>
                    <a:pt x="762583" y="1475810"/>
                  </a:lnTo>
                  <a:lnTo>
                    <a:pt x="699266" y="1492787"/>
                  </a:lnTo>
                  <a:lnTo>
                    <a:pt x="633181" y="1506854"/>
                  </a:lnTo>
                  <a:lnTo>
                    <a:pt x="563218" y="1517378"/>
                  </a:lnTo>
                  <a:lnTo>
                    <a:pt x="488270" y="1523726"/>
                  </a:lnTo>
                  <a:lnTo>
                    <a:pt x="448581" y="1525136"/>
                  </a:lnTo>
                  <a:lnTo>
                    <a:pt x="407231" y="1525265"/>
                  </a:lnTo>
                  <a:lnTo>
                    <a:pt x="364080" y="1524034"/>
                  </a:lnTo>
                  <a:lnTo>
                    <a:pt x="318991" y="1521364"/>
                  </a:lnTo>
                  <a:lnTo>
                    <a:pt x="271826" y="1517175"/>
                  </a:lnTo>
                  <a:lnTo>
                    <a:pt x="222445" y="1511388"/>
                  </a:lnTo>
                  <a:lnTo>
                    <a:pt x="170710" y="1503925"/>
                  </a:lnTo>
                  <a:lnTo>
                    <a:pt x="116483" y="1494706"/>
                  </a:lnTo>
                  <a:lnTo>
                    <a:pt x="59626" y="1483653"/>
                  </a:lnTo>
                  <a:lnTo>
                    <a:pt x="0" y="1470685"/>
                  </a:lnTo>
                  <a:lnTo>
                    <a:pt x="0" y="260070"/>
                  </a:lnTo>
                  <a:close/>
                </a:path>
                <a:path w="1986279" h="1525270">
                  <a:moveTo>
                    <a:pt x="140843" y="260070"/>
                  </a:moveTo>
                  <a:lnTo>
                    <a:pt x="140843" y="128447"/>
                  </a:lnTo>
                  <a:lnTo>
                    <a:pt x="1838680" y="128447"/>
                  </a:lnTo>
                  <a:lnTo>
                    <a:pt x="1838680" y="1150112"/>
                  </a:lnTo>
                  <a:lnTo>
                    <a:pt x="1791269" y="1151217"/>
                  </a:lnTo>
                  <a:lnTo>
                    <a:pt x="1749891" y="1153648"/>
                  </a:lnTo>
                  <a:lnTo>
                    <a:pt x="1720615" y="1156080"/>
                  </a:lnTo>
                  <a:lnTo>
                    <a:pt x="1709508" y="1157185"/>
                  </a:lnTo>
                </a:path>
                <a:path w="1986279" h="1525270">
                  <a:moveTo>
                    <a:pt x="273227" y="128447"/>
                  </a:moveTo>
                  <a:lnTo>
                    <a:pt x="273227" y="0"/>
                  </a:lnTo>
                  <a:lnTo>
                    <a:pt x="1985772" y="0"/>
                  </a:lnTo>
                  <a:lnTo>
                    <a:pt x="1985772" y="1018476"/>
                  </a:lnTo>
                  <a:lnTo>
                    <a:pt x="1931761" y="1019305"/>
                  </a:lnTo>
                  <a:lnTo>
                    <a:pt x="1884646" y="1021130"/>
                  </a:lnTo>
                  <a:lnTo>
                    <a:pt x="1851321" y="1022955"/>
                  </a:lnTo>
                  <a:lnTo>
                    <a:pt x="1838680" y="1023785"/>
                  </a:lnTo>
                </a:path>
              </a:pathLst>
            </a:custGeom>
            <a:ln w="19812">
              <a:solidFill>
                <a:srgbClr val="FFFFFF"/>
              </a:solidFill>
            </a:ln>
          </p:spPr>
          <p:txBody>
            <a:bodyPr wrap="square" lIns="0" tIns="0" rIns="0" bIns="0" rtlCol="0"/>
            <a:lstStyle/>
            <a:p>
              <a:endParaRPr sz="2400"/>
            </a:p>
          </p:txBody>
        </p:sp>
      </p:grpSp>
      <p:sp>
        <p:nvSpPr>
          <p:cNvPr id="24" name="object 24"/>
          <p:cNvSpPr txBox="1"/>
          <p:nvPr/>
        </p:nvSpPr>
        <p:spPr>
          <a:xfrm>
            <a:off x="8992920" y="4932350"/>
            <a:ext cx="1202267" cy="755762"/>
          </a:xfrm>
          <a:prstGeom prst="rect">
            <a:avLst/>
          </a:prstGeom>
        </p:spPr>
        <p:txBody>
          <a:bodyPr vert="horz" wrap="square" lIns="0" tIns="16933" rIns="0" bIns="0" rtlCol="0">
            <a:spAutoFit/>
          </a:bodyPr>
          <a:lstStyle/>
          <a:p>
            <a:pPr marL="16933" marR="6773" indent="138003">
              <a:spcBef>
                <a:spcPts val="133"/>
              </a:spcBef>
            </a:pPr>
            <a:r>
              <a:rPr sz="2400" b="1" spc="-67" dirty="0">
                <a:solidFill>
                  <a:srgbClr val="FFFFFF"/>
                </a:solidFill>
                <a:latin typeface="Trebuchet MS"/>
                <a:cs typeface="Trebuchet MS"/>
              </a:rPr>
              <a:t>Events  </a:t>
            </a:r>
            <a:r>
              <a:rPr sz="2400" b="1" spc="-87" dirty="0">
                <a:solidFill>
                  <a:srgbClr val="FFFFFF"/>
                </a:solidFill>
                <a:latin typeface="Trebuchet MS"/>
                <a:cs typeface="Trebuchet MS"/>
              </a:rPr>
              <a:t>(</a:t>
            </a:r>
            <a:r>
              <a:rPr sz="2400" b="1" spc="-152" dirty="0">
                <a:solidFill>
                  <a:srgbClr val="FFFFFF"/>
                </a:solidFill>
                <a:latin typeface="Trebuchet MS"/>
                <a:cs typeface="Trebuchet MS"/>
              </a:rPr>
              <a:t>r</a:t>
            </a:r>
            <a:r>
              <a:rPr sz="2400" b="1" spc="-107" dirty="0">
                <a:solidFill>
                  <a:srgbClr val="FFFFFF"/>
                </a:solidFill>
                <a:latin typeface="Trebuchet MS"/>
                <a:cs typeface="Trebuchet MS"/>
              </a:rPr>
              <a:t>e</a:t>
            </a:r>
            <a:r>
              <a:rPr sz="2400" b="1" spc="-93" dirty="0">
                <a:solidFill>
                  <a:srgbClr val="FFFFFF"/>
                </a:solidFill>
                <a:latin typeface="Trebuchet MS"/>
                <a:cs typeface="Trebuchet MS"/>
              </a:rPr>
              <a:t>l</a:t>
            </a:r>
            <a:r>
              <a:rPr sz="2400" b="1" spc="-73" dirty="0">
                <a:solidFill>
                  <a:srgbClr val="FFFFFF"/>
                </a:solidFill>
                <a:latin typeface="Trebuchet MS"/>
                <a:cs typeface="Trebuchet MS"/>
              </a:rPr>
              <a:t>at</a:t>
            </a:r>
            <a:r>
              <a:rPr sz="2400" b="1" spc="-107" dirty="0">
                <a:solidFill>
                  <a:srgbClr val="FFFFFF"/>
                </a:solidFill>
                <a:latin typeface="Trebuchet MS"/>
                <a:cs typeface="Trebuchet MS"/>
              </a:rPr>
              <a:t>e</a:t>
            </a:r>
            <a:r>
              <a:rPr sz="2400" b="1" spc="40" dirty="0">
                <a:solidFill>
                  <a:srgbClr val="FFFFFF"/>
                </a:solidFill>
                <a:latin typeface="Trebuchet MS"/>
                <a:cs typeface="Trebuchet MS"/>
              </a:rPr>
              <a:t>d</a:t>
            </a:r>
            <a:r>
              <a:rPr sz="2400" b="1" spc="-87" dirty="0">
                <a:solidFill>
                  <a:srgbClr val="FFFFFF"/>
                </a:solidFill>
                <a:latin typeface="Trebuchet MS"/>
                <a:cs typeface="Trebuchet MS"/>
              </a:rPr>
              <a:t>)</a:t>
            </a:r>
            <a:endParaRPr sz="2400">
              <a:latin typeface="Trebuchet MS"/>
              <a:cs typeface="Trebuchet MS"/>
            </a:endParaRPr>
          </a:p>
        </p:txBody>
      </p:sp>
      <p:grpSp>
        <p:nvGrpSpPr>
          <p:cNvPr id="25" name="object 25"/>
          <p:cNvGrpSpPr/>
          <p:nvPr/>
        </p:nvGrpSpPr>
        <p:grpSpPr>
          <a:xfrm>
            <a:off x="9276080" y="3018536"/>
            <a:ext cx="1609513" cy="1152313"/>
            <a:chOff x="6957059" y="2263901"/>
            <a:chExt cx="1207135" cy="864235"/>
          </a:xfrm>
        </p:grpSpPr>
        <p:sp>
          <p:nvSpPr>
            <p:cNvPr id="26" name="object 26"/>
            <p:cNvSpPr/>
            <p:nvPr/>
          </p:nvSpPr>
          <p:spPr>
            <a:xfrm>
              <a:off x="7192517" y="2350769"/>
              <a:ext cx="0" cy="777240"/>
            </a:xfrm>
            <a:custGeom>
              <a:avLst/>
              <a:gdLst/>
              <a:ahLst/>
              <a:cxnLst/>
              <a:rect l="l" t="t" r="r" b="b"/>
              <a:pathLst>
                <a:path h="777239">
                  <a:moveTo>
                    <a:pt x="0" y="776833"/>
                  </a:moveTo>
                  <a:lnTo>
                    <a:pt x="0" y="0"/>
                  </a:lnTo>
                </a:path>
              </a:pathLst>
            </a:custGeom>
            <a:ln w="28956">
              <a:solidFill>
                <a:srgbClr val="C00000"/>
              </a:solidFill>
            </a:ln>
          </p:spPr>
          <p:txBody>
            <a:bodyPr wrap="square" lIns="0" tIns="0" rIns="0" bIns="0" rtlCol="0"/>
            <a:lstStyle/>
            <a:p>
              <a:endParaRPr sz="2400"/>
            </a:p>
          </p:txBody>
        </p:sp>
        <p:sp>
          <p:nvSpPr>
            <p:cNvPr id="27" name="object 27"/>
            <p:cNvSpPr/>
            <p:nvPr/>
          </p:nvSpPr>
          <p:spPr>
            <a:xfrm>
              <a:off x="7120127" y="2263901"/>
              <a:ext cx="144780" cy="144780"/>
            </a:xfrm>
            <a:custGeom>
              <a:avLst/>
              <a:gdLst/>
              <a:ahLst/>
              <a:cxnLst/>
              <a:rect l="l" t="t" r="r" b="b"/>
              <a:pathLst>
                <a:path w="144779" h="144780">
                  <a:moveTo>
                    <a:pt x="72390" y="0"/>
                  </a:moveTo>
                  <a:lnTo>
                    <a:pt x="0" y="144780"/>
                  </a:lnTo>
                  <a:lnTo>
                    <a:pt x="72390" y="86868"/>
                  </a:lnTo>
                  <a:lnTo>
                    <a:pt x="144780" y="144780"/>
                  </a:lnTo>
                  <a:lnTo>
                    <a:pt x="72390" y="0"/>
                  </a:lnTo>
                  <a:close/>
                </a:path>
              </a:pathLst>
            </a:custGeom>
            <a:solidFill>
              <a:srgbClr val="C00000"/>
            </a:solidFill>
          </p:spPr>
          <p:txBody>
            <a:bodyPr wrap="square" lIns="0" tIns="0" rIns="0" bIns="0" rtlCol="0"/>
            <a:lstStyle/>
            <a:p>
              <a:endParaRPr sz="2400"/>
            </a:p>
          </p:txBody>
        </p:sp>
        <p:sp>
          <p:nvSpPr>
            <p:cNvPr id="28" name="object 28"/>
            <p:cNvSpPr/>
            <p:nvPr/>
          </p:nvSpPr>
          <p:spPr>
            <a:xfrm>
              <a:off x="6961631" y="2481071"/>
              <a:ext cx="1198245" cy="462280"/>
            </a:xfrm>
            <a:custGeom>
              <a:avLst/>
              <a:gdLst/>
              <a:ahLst/>
              <a:cxnLst/>
              <a:rect l="l" t="t" r="r" b="b"/>
              <a:pathLst>
                <a:path w="1198245" h="462280">
                  <a:moveTo>
                    <a:pt x="0" y="0"/>
                  </a:moveTo>
                  <a:lnTo>
                    <a:pt x="1197864" y="0"/>
                  </a:lnTo>
                  <a:lnTo>
                    <a:pt x="1197864" y="461772"/>
                  </a:lnTo>
                  <a:lnTo>
                    <a:pt x="0" y="461772"/>
                  </a:lnTo>
                  <a:lnTo>
                    <a:pt x="0" y="0"/>
                  </a:lnTo>
                  <a:close/>
                </a:path>
              </a:pathLst>
            </a:custGeom>
            <a:ln w="9144">
              <a:solidFill>
                <a:srgbClr val="0070BB"/>
              </a:solidFill>
            </a:ln>
          </p:spPr>
          <p:txBody>
            <a:bodyPr wrap="square" lIns="0" tIns="0" rIns="0" bIns="0" rtlCol="0"/>
            <a:lstStyle/>
            <a:p>
              <a:endParaRPr sz="2400"/>
            </a:p>
          </p:txBody>
        </p:sp>
      </p:grpSp>
      <p:sp>
        <p:nvSpPr>
          <p:cNvPr id="29" name="object 29"/>
          <p:cNvSpPr txBox="1"/>
          <p:nvPr/>
        </p:nvSpPr>
        <p:spPr>
          <a:xfrm>
            <a:off x="9609328" y="3341896"/>
            <a:ext cx="1264073" cy="509541"/>
          </a:xfrm>
          <a:prstGeom prst="rect">
            <a:avLst/>
          </a:prstGeom>
        </p:spPr>
        <p:txBody>
          <a:bodyPr vert="horz" wrap="square" lIns="0" tIns="16933" rIns="0" bIns="0" rtlCol="0">
            <a:spAutoFit/>
          </a:bodyPr>
          <a:lstStyle/>
          <a:p>
            <a:pPr marL="207428">
              <a:spcBef>
                <a:spcPts val="133"/>
              </a:spcBef>
            </a:pPr>
            <a:r>
              <a:rPr sz="3200" spc="-579" dirty="0">
                <a:solidFill>
                  <a:srgbClr val="C00000"/>
                </a:solidFill>
                <a:latin typeface="Arial Black"/>
                <a:cs typeface="Arial Black"/>
              </a:rPr>
              <a:t>1:N</a:t>
            </a:r>
            <a:endParaRPr sz="3200">
              <a:latin typeface="Arial Black"/>
              <a:cs typeface="Arial Black"/>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2774" y="264803"/>
            <a:ext cx="2181013" cy="570653"/>
            <a:chOff x="317080" y="198602"/>
            <a:chExt cx="1635760" cy="427990"/>
          </a:xfrm>
        </p:grpSpPr>
        <p:sp>
          <p:nvSpPr>
            <p:cNvPr id="3" name="object 3"/>
            <p:cNvSpPr/>
            <p:nvPr/>
          </p:nvSpPr>
          <p:spPr>
            <a:xfrm>
              <a:off x="317080" y="198602"/>
              <a:ext cx="1065517" cy="427736"/>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1412153" y="376974"/>
              <a:ext cx="121889" cy="28803"/>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567916" y="222491"/>
              <a:ext cx="384681" cy="301599"/>
            </a:xfrm>
            <a:prstGeom prst="rect">
              <a:avLst/>
            </a:prstGeom>
            <a:blipFill>
              <a:blip r:embed="rId4" cstate="print"/>
              <a:stretch>
                <a:fillRect/>
              </a:stretch>
            </a:blipFill>
          </p:spPr>
          <p:txBody>
            <a:bodyPr wrap="square" lIns="0" tIns="0" rIns="0" bIns="0" rtlCol="0"/>
            <a:lstStyle/>
            <a:p>
              <a:endParaRPr sz="2400"/>
            </a:p>
          </p:txBody>
        </p:sp>
      </p:grpSp>
      <p:sp>
        <p:nvSpPr>
          <p:cNvPr id="6" name="object 6"/>
          <p:cNvSpPr/>
          <p:nvPr/>
        </p:nvSpPr>
        <p:spPr>
          <a:xfrm>
            <a:off x="2669253" y="502633"/>
            <a:ext cx="162524" cy="38404"/>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2913549" y="240401"/>
            <a:ext cx="4869433" cy="594715"/>
          </a:xfrm>
          <a:prstGeom prst="rect">
            <a:avLst/>
          </a:prstGeom>
          <a:blipFill>
            <a:blip r:embed="rId6" cstate="print"/>
            <a:stretch>
              <a:fillRect/>
            </a:stretch>
          </a:blipFill>
        </p:spPr>
        <p:txBody>
          <a:bodyPr wrap="square" lIns="0" tIns="0" rIns="0" bIns="0" rtlCol="0"/>
          <a:lstStyle/>
          <a:p>
            <a:endParaRPr sz="2400" dirty="0"/>
          </a:p>
        </p:txBody>
      </p:sp>
      <p:sp>
        <p:nvSpPr>
          <p:cNvPr id="8" name="object 8"/>
          <p:cNvSpPr txBox="1"/>
          <p:nvPr/>
        </p:nvSpPr>
        <p:spPr>
          <a:xfrm>
            <a:off x="567265" y="1250679"/>
            <a:ext cx="180340" cy="2196585"/>
          </a:xfrm>
          <a:prstGeom prst="rect">
            <a:avLst/>
          </a:prstGeom>
        </p:spPr>
        <p:txBody>
          <a:bodyPr vert="horz" wrap="square" lIns="0" tIns="176107" rIns="0" bIns="0" rtlCol="0">
            <a:spAutoFit/>
          </a:bodyPr>
          <a:lstStyle/>
          <a:p>
            <a:pPr marL="16933">
              <a:spcBef>
                <a:spcPts val="1387"/>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a:p>
            <a:pPr marL="16933">
              <a:spcBef>
                <a:spcPts val="1259"/>
              </a:spcBef>
            </a:pPr>
            <a:r>
              <a:rPr sz="2467" spc="20" dirty="0">
                <a:solidFill>
                  <a:srgbClr val="292929"/>
                </a:solidFill>
                <a:latin typeface="Wingdings"/>
                <a:cs typeface="Wingdings"/>
              </a:rPr>
              <a:t></a:t>
            </a:r>
            <a:endParaRPr sz="2467">
              <a:latin typeface="Wingdings"/>
              <a:cs typeface="Wingdings"/>
            </a:endParaRPr>
          </a:p>
          <a:p>
            <a:pPr marL="16933">
              <a:spcBef>
                <a:spcPts val="1267"/>
              </a:spcBef>
            </a:pPr>
            <a:r>
              <a:rPr sz="2467" spc="20" dirty="0">
                <a:solidFill>
                  <a:srgbClr val="292929"/>
                </a:solidFill>
                <a:latin typeface="Wingdings"/>
                <a:cs typeface="Wingdings"/>
              </a:rPr>
              <a:t></a:t>
            </a:r>
            <a:endParaRPr sz="2467">
              <a:latin typeface="Wingdings"/>
              <a:cs typeface="Wingdings"/>
            </a:endParaRPr>
          </a:p>
        </p:txBody>
      </p:sp>
      <p:grpSp>
        <p:nvGrpSpPr>
          <p:cNvPr id="9" name="object 9"/>
          <p:cNvGrpSpPr/>
          <p:nvPr/>
        </p:nvGrpSpPr>
        <p:grpSpPr>
          <a:xfrm>
            <a:off x="848142" y="1477027"/>
            <a:ext cx="4975013" cy="347133"/>
            <a:chOff x="636106" y="1107770"/>
            <a:chExt cx="3731260" cy="260350"/>
          </a:xfrm>
        </p:grpSpPr>
        <p:sp>
          <p:nvSpPr>
            <p:cNvPr id="10" name="object 10"/>
            <p:cNvSpPr/>
            <p:nvPr/>
          </p:nvSpPr>
          <p:spPr>
            <a:xfrm>
              <a:off x="636106" y="1118450"/>
              <a:ext cx="887690" cy="249377"/>
            </a:xfrm>
            <a:prstGeom prst="rect">
              <a:avLst/>
            </a:prstGeom>
            <a:blipFill>
              <a:blip r:embed="rId7" cstate="print"/>
              <a:stretch>
                <a:fillRect/>
              </a:stretch>
            </a:blipFill>
          </p:spPr>
          <p:txBody>
            <a:bodyPr wrap="square" lIns="0" tIns="0" rIns="0" bIns="0" rtlCol="0"/>
            <a:lstStyle/>
            <a:p>
              <a:endParaRPr sz="2400"/>
            </a:p>
          </p:txBody>
        </p:sp>
        <p:sp>
          <p:nvSpPr>
            <p:cNvPr id="11" name="object 11"/>
            <p:cNvSpPr/>
            <p:nvPr/>
          </p:nvSpPr>
          <p:spPr>
            <a:xfrm>
              <a:off x="1545036" y="1221841"/>
              <a:ext cx="71229" cy="14325"/>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1645307" y="1107770"/>
              <a:ext cx="2721764" cy="260057"/>
            </a:xfrm>
            <a:prstGeom prst="rect">
              <a:avLst/>
            </a:prstGeom>
            <a:blipFill>
              <a:blip r:embed="rId9" cstate="print"/>
              <a:stretch>
                <a:fillRect/>
              </a:stretch>
            </a:blipFill>
          </p:spPr>
          <p:txBody>
            <a:bodyPr wrap="square" lIns="0" tIns="0" rIns="0" bIns="0" rtlCol="0"/>
            <a:lstStyle/>
            <a:p>
              <a:endParaRPr sz="2400"/>
            </a:p>
          </p:txBody>
        </p:sp>
      </p:grpSp>
      <p:sp>
        <p:nvSpPr>
          <p:cNvPr id="13" name="object 13"/>
          <p:cNvSpPr/>
          <p:nvPr/>
        </p:nvSpPr>
        <p:spPr>
          <a:xfrm>
            <a:off x="848142" y="2013475"/>
            <a:ext cx="4253973" cy="346743"/>
          </a:xfrm>
          <a:prstGeom prst="rect">
            <a:avLst/>
          </a:prstGeom>
          <a:blipFill>
            <a:blip r:embed="rId10" cstate="print"/>
            <a:stretch>
              <a:fillRect/>
            </a:stretch>
          </a:blipFill>
        </p:spPr>
        <p:txBody>
          <a:bodyPr wrap="square" lIns="0" tIns="0" rIns="0" bIns="0" rtlCol="0"/>
          <a:lstStyle/>
          <a:p>
            <a:endParaRPr sz="2400"/>
          </a:p>
        </p:txBody>
      </p:sp>
      <p:sp>
        <p:nvSpPr>
          <p:cNvPr id="14" name="object 14"/>
          <p:cNvSpPr/>
          <p:nvPr/>
        </p:nvSpPr>
        <p:spPr>
          <a:xfrm>
            <a:off x="824536" y="2549923"/>
            <a:ext cx="2928361" cy="344999"/>
          </a:xfrm>
          <a:prstGeom prst="rect">
            <a:avLst/>
          </a:prstGeom>
          <a:blipFill>
            <a:blip r:embed="rId11" cstate="print"/>
            <a:stretch>
              <a:fillRect/>
            </a:stretch>
          </a:blipFill>
        </p:spPr>
        <p:txBody>
          <a:bodyPr wrap="square" lIns="0" tIns="0" rIns="0" bIns="0" rtlCol="0"/>
          <a:lstStyle/>
          <a:p>
            <a:endParaRPr sz="2400"/>
          </a:p>
        </p:txBody>
      </p:sp>
      <p:sp>
        <p:nvSpPr>
          <p:cNvPr id="15" name="object 15"/>
          <p:cNvSpPr/>
          <p:nvPr/>
        </p:nvSpPr>
        <p:spPr>
          <a:xfrm>
            <a:off x="848141" y="3086371"/>
            <a:ext cx="5211059" cy="346743"/>
          </a:xfrm>
          <a:prstGeom prst="rect">
            <a:avLst/>
          </a:prstGeom>
          <a:blipFill>
            <a:blip r:embed="rId12" cstate="print"/>
            <a:stretch>
              <a:fillRect/>
            </a:stretch>
          </a:blipFill>
        </p:spPr>
        <p:txBody>
          <a:bodyPr wrap="square" lIns="0" tIns="0" rIns="0" bIns="0" rtlCol="0"/>
          <a:lstStyle/>
          <a:p>
            <a:endParaRPr sz="2400"/>
          </a:p>
        </p:txBody>
      </p:sp>
      <p:sp>
        <p:nvSpPr>
          <p:cNvPr id="16" name="object 16"/>
          <p:cNvSpPr txBox="1"/>
          <p:nvPr/>
        </p:nvSpPr>
        <p:spPr>
          <a:xfrm>
            <a:off x="823297" y="3462714"/>
            <a:ext cx="139700" cy="294953"/>
          </a:xfrm>
          <a:prstGeom prst="rect">
            <a:avLst/>
          </a:prstGeom>
        </p:spPr>
        <p:txBody>
          <a:bodyPr vert="horz" wrap="square" lIns="0" tIns="17780" rIns="0" bIns="0" rtlCol="0">
            <a:spAutoFit/>
          </a:bodyPr>
          <a:lstStyle/>
          <a:p>
            <a:pPr marL="16933">
              <a:spcBef>
                <a:spcPts val="140"/>
              </a:spcBef>
            </a:pPr>
            <a:r>
              <a:rPr dirty="0">
                <a:solidFill>
                  <a:srgbClr val="292929"/>
                </a:solidFill>
                <a:latin typeface="Wingdings"/>
                <a:cs typeface="Wingdings"/>
              </a:rPr>
              <a:t></a:t>
            </a:r>
            <a:endParaRPr>
              <a:latin typeface="Wingdings"/>
              <a:cs typeface="Wingdings"/>
            </a:endParaRPr>
          </a:p>
        </p:txBody>
      </p:sp>
      <p:sp>
        <p:nvSpPr>
          <p:cNvPr id="17" name="object 17"/>
          <p:cNvSpPr/>
          <p:nvPr/>
        </p:nvSpPr>
        <p:spPr>
          <a:xfrm>
            <a:off x="1024437" y="3521235"/>
            <a:ext cx="4619135" cy="247683"/>
          </a:xfrm>
          <a:prstGeom prst="rect">
            <a:avLst/>
          </a:prstGeom>
          <a:blipFill>
            <a:blip r:embed="rId13" cstate="print"/>
            <a:stretch>
              <a:fillRect/>
            </a:stretch>
          </a:blipFill>
        </p:spPr>
        <p:txBody>
          <a:bodyPr wrap="square" lIns="0" tIns="0" rIns="0" bIns="0" rtlCol="0"/>
          <a:lstStyle/>
          <a:p>
            <a:endParaRPr sz="2400"/>
          </a:p>
        </p:txBody>
      </p:sp>
      <p:grpSp>
        <p:nvGrpSpPr>
          <p:cNvPr id="18" name="object 18"/>
          <p:cNvGrpSpPr/>
          <p:nvPr/>
        </p:nvGrpSpPr>
        <p:grpSpPr>
          <a:xfrm>
            <a:off x="8418576" y="2444496"/>
            <a:ext cx="1583267" cy="1290320"/>
            <a:chOff x="6313932" y="1833372"/>
            <a:chExt cx="1187450" cy="967740"/>
          </a:xfrm>
        </p:grpSpPr>
        <p:sp>
          <p:nvSpPr>
            <p:cNvPr id="19" name="object 19"/>
            <p:cNvSpPr/>
            <p:nvPr/>
          </p:nvSpPr>
          <p:spPr>
            <a:xfrm>
              <a:off x="6313932" y="1833372"/>
              <a:ext cx="1187195" cy="967739"/>
            </a:xfrm>
            <a:prstGeom prst="rect">
              <a:avLst/>
            </a:prstGeom>
            <a:blipFill>
              <a:blip r:embed="rId14" cstate="print"/>
              <a:stretch>
                <a:fillRect/>
              </a:stretch>
            </a:blipFill>
          </p:spPr>
          <p:txBody>
            <a:bodyPr wrap="square" lIns="0" tIns="0" rIns="0" bIns="0" rtlCol="0"/>
            <a:lstStyle/>
            <a:p>
              <a:endParaRPr sz="2400"/>
            </a:p>
          </p:txBody>
        </p:sp>
        <p:sp>
          <p:nvSpPr>
            <p:cNvPr id="20" name="object 20"/>
            <p:cNvSpPr/>
            <p:nvPr/>
          </p:nvSpPr>
          <p:spPr>
            <a:xfrm>
              <a:off x="6444996" y="2590520"/>
              <a:ext cx="806196" cy="151155"/>
            </a:xfrm>
            <a:prstGeom prst="rect">
              <a:avLst/>
            </a:prstGeom>
            <a:blipFill>
              <a:blip r:embed="rId15" cstate="print"/>
              <a:stretch>
                <a:fillRect/>
              </a:stretch>
            </a:blipFill>
          </p:spPr>
          <p:txBody>
            <a:bodyPr wrap="square" lIns="0" tIns="0" rIns="0" bIns="0" rtlCol="0"/>
            <a:lstStyle/>
            <a:p>
              <a:endParaRPr sz="2400"/>
            </a:p>
          </p:txBody>
        </p:sp>
        <p:sp>
          <p:nvSpPr>
            <p:cNvPr id="21" name="object 21"/>
            <p:cNvSpPr/>
            <p:nvPr/>
          </p:nvSpPr>
          <p:spPr>
            <a:xfrm>
              <a:off x="6362700" y="1862328"/>
              <a:ext cx="1089659" cy="869706"/>
            </a:xfrm>
            <a:prstGeom prst="rect">
              <a:avLst/>
            </a:prstGeom>
            <a:blipFill>
              <a:blip r:embed="rId16" cstate="print"/>
              <a:stretch>
                <a:fillRect/>
              </a:stretch>
            </a:blipFill>
          </p:spPr>
          <p:txBody>
            <a:bodyPr wrap="square" lIns="0" tIns="0" rIns="0" bIns="0" rtlCol="0"/>
            <a:lstStyle/>
            <a:p>
              <a:endParaRPr sz="2400"/>
            </a:p>
          </p:txBody>
        </p:sp>
        <p:sp>
          <p:nvSpPr>
            <p:cNvPr id="22" name="object 22"/>
            <p:cNvSpPr/>
            <p:nvPr/>
          </p:nvSpPr>
          <p:spPr>
            <a:xfrm>
              <a:off x="6362700" y="1862328"/>
              <a:ext cx="1089660" cy="869950"/>
            </a:xfrm>
            <a:custGeom>
              <a:avLst/>
              <a:gdLst/>
              <a:ahLst/>
              <a:cxnLst/>
              <a:rect l="l" t="t" r="r" b="b"/>
              <a:pathLst>
                <a:path w="1089659" h="869950">
                  <a:moveTo>
                    <a:pt x="0" y="148310"/>
                  </a:moveTo>
                  <a:lnTo>
                    <a:pt x="938060" y="148310"/>
                  </a:lnTo>
                  <a:lnTo>
                    <a:pt x="938060" y="727329"/>
                  </a:lnTo>
                  <a:lnTo>
                    <a:pt x="879469" y="728546"/>
                  </a:lnTo>
                  <a:lnTo>
                    <a:pt x="825734" y="732016"/>
                  </a:lnTo>
                  <a:lnTo>
                    <a:pt x="776394" y="737463"/>
                  </a:lnTo>
                  <a:lnTo>
                    <a:pt x="730986" y="744613"/>
                  </a:lnTo>
                  <a:lnTo>
                    <a:pt x="689047" y="753190"/>
                  </a:lnTo>
                  <a:lnTo>
                    <a:pt x="650114" y="762922"/>
                  </a:lnTo>
                  <a:lnTo>
                    <a:pt x="579418" y="784747"/>
                  </a:lnTo>
                  <a:lnTo>
                    <a:pt x="515197" y="807889"/>
                  </a:lnTo>
                  <a:lnTo>
                    <a:pt x="484357" y="819269"/>
                  </a:lnTo>
                  <a:lnTo>
                    <a:pt x="453749" y="830153"/>
                  </a:lnTo>
                  <a:lnTo>
                    <a:pt x="391375" y="849341"/>
                  </a:lnTo>
                  <a:lnTo>
                    <a:pt x="324374" y="863255"/>
                  </a:lnTo>
                  <a:lnTo>
                    <a:pt x="249045" y="869699"/>
                  </a:lnTo>
                  <a:lnTo>
                    <a:pt x="207100" y="869433"/>
                  </a:lnTo>
                  <a:lnTo>
                    <a:pt x="161686" y="866476"/>
                  </a:lnTo>
                  <a:lnTo>
                    <a:pt x="112340" y="860552"/>
                  </a:lnTo>
                  <a:lnTo>
                    <a:pt x="58598" y="851388"/>
                  </a:lnTo>
                  <a:lnTo>
                    <a:pt x="0" y="838708"/>
                  </a:lnTo>
                  <a:lnTo>
                    <a:pt x="0" y="148310"/>
                  </a:lnTo>
                  <a:close/>
                </a:path>
                <a:path w="1089659" h="869950">
                  <a:moveTo>
                    <a:pt x="77279" y="148310"/>
                  </a:moveTo>
                  <a:lnTo>
                    <a:pt x="77279" y="73240"/>
                  </a:lnTo>
                  <a:lnTo>
                    <a:pt x="1008938" y="73240"/>
                  </a:lnTo>
                  <a:lnTo>
                    <a:pt x="1008938" y="655891"/>
                  </a:lnTo>
                  <a:lnTo>
                    <a:pt x="982926" y="656522"/>
                  </a:lnTo>
                  <a:lnTo>
                    <a:pt x="960221" y="657910"/>
                  </a:lnTo>
                  <a:lnTo>
                    <a:pt x="944155" y="659299"/>
                  </a:lnTo>
                  <a:lnTo>
                    <a:pt x="938060" y="659930"/>
                  </a:lnTo>
                </a:path>
                <a:path w="1089659" h="869950">
                  <a:moveTo>
                    <a:pt x="149923" y="73240"/>
                  </a:moveTo>
                  <a:lnTo>
                    <a:pt x="149923" y="0"/>
                  </a:lnTo>
                  <a:lnTo>
                    <a:pt x="1089660" y="0"/>
                  </a:lnTo>
                  <a:lnTo>
                    <a:pt x="1089660" y="580821"/>
                  </a:lnTo>
                  <a:lnTo>
                    <a:pt x="1060020" y="581296"/>
                  </a:lnTo>
                  <a:lnTo>
                    <a:pt x="1034164" y="582339"/>
                  </a:lnTo>
                  <a:lnTo>
                    <a:pt x="1015875" y="583382"/>
                  </a:lnTo>
                  <a:lnTo>
                    <a:pt x="1008938" y="583857"/>
                  </a:lnTo>
                </a:path>
              </a:pathLst>
            </a:custGeom>
            <a:ln w="12192">
              <a:solidFill>
                <a:srgbClr val="A6A6A6"/>
              </a:solidFill>
              <a:prstDash val="sysDash"/>
            </a:ln>
          </p:spPr>
          <p:txBody>
            <a:bodyPr wrap="square" lIns="0" tIns="0" rIns="0" bIns="0" rtlCol="0"/>
            <a:lstStyle/>
            <a:p>
              <a:endParaRPr sz="2400"/>
            </a:p>
          </p:txBody>
        </p:sp>
      </p:grpSp>
      <p:sp>
        <p:nvSpPr>
          <p:cNvPr id="23" name="object 23"/>
          <p:cNvSpPr txBox="1"/>
          <p:nvPr/>
        </p:nvSpPr>
        <p:spPr>
          <a:xfrm>
            <a:off x="8740377" y="2801399"/>
            <a:ext cx="736600" cy="664284"/>
          </a:xfrm>
          <a:prstGeom prst="rect">
            <a:avLst/>
          </a:prstGeom>
        </p:spPr>
        <p:txBody>
          <a:bodyPr vert="horz" wrap="square" lIns="0" tIns="17780" rIns="0" bIns="0" rtlCol="0">
            <a:spAutoFit/>
          </a:bodyPr>
          <a:lstStyle/>
          <a:p>
            <a:pPr marL="16933" marR="6773" indent="847" algn="ctr">
              <a:spcBef>
                <a:spcPts val="140"/>
              </a:spcBef>
            </a:pPr>
            <a:r>
              <a:rPr sz="1400" b="1" dirty="0">
                <a:solidFill>
                  <a:srgbClr val="939393"/>
                </a:solidFill>
                <a:latin typeface="Trebuchet MS"/>
                <a:cs typeface="Trebuchet MS"/>
              </a:rPr>
              <a:t>Hidden  </a:t>
            </a:r>
            <a:r>
              <a:rPr sz="1400" b="1" spc="20" dirty="0">
                <a:solidFill>
                  <a:srgbClr val="939393"/>
                </a:solidFill>
                <a:latin typeface="Trebuchet MS"/>
                <a:cs typeface="Trebuchet MS"/>
              </a:rPr>
              <a:t>I</a:t>
            </a:r>
            <a:r>
              <a:rPr sz="1400" b="1" spc="-13" dirty="0">
                <a:solidFill>
                  <a:srgbClr val="939393"/>
                </a:solidFill>
                <a:latin typeface="Trebuchet MS"/>
                <a:cs typeface="Trebuchet MS"/>
              </a:rPr>
              <a:t>n</a:t>
            </a:r>
            <a:r>
              <a:rPr sz="1400" b="1" spc="-47" dirty="0">
                <a:solidFill>
                  <a:srgbClr val="939393"/>
                </a:solidFill>
                <a:latin typeface="Trebuchet MS"/>
                <a:cs typeface="Trebuchet MS"/>
              </a:rPr>
              <a:t>t</a:t>
            </a:r>
            <a:r>
              <a:rPr sz="1400" b="1" spc="-60" dirty="0">
                <a:solidFill>
                  <a:srgbClr val="939393"/>
                </a:solidFill>
                <a:latin typeface="Trebuchet MS"/>
                <a:cs typeface="Trebuchet MS"/>
              </a:rPr>
              <a:t>e</a:t>
            </a:r>
            <a:r>
              <a:rPr sz="1400" b="1" spc="-73" dirty="0">
                <a:solidFill>
                  <a:srgbClr val="939393"/>
                </a:solidFill>
                <a:latin typeface="Trebuchet MS"/>
                <a:cs typeface="Trebuchet MS"/>
              </a:rPr>
              <a:t>r</a:t>
            </a:r>
            <a:r>
              <a:rPr sz="1400" b="1" dirty="0">
                <a:solidFill>
                  <a:srgbClr val="939393"/>
                </a:solidFill>
                <a:latin typeface="Trebuchet MS"/>
                <a:cs typeface="Trebuchet MS"/>
              </a:rPr>
              <a:t>s</a:t>
            </a:r>
            <a:r>
              <a:rPr sz="1400" b="1" spc="-60" dirty="0">
                <a:solidFill>
                  <a:srgbClr val="939393"/>
                </a:solidFill>
                <a:latin typeface="Trebuchet MS"/>
                <a:cs typeface="Trebuchet MS"/>
              </a:rPr>
              <a:t>e</a:t>
            </a:r>
            <a:r>
              <a:rPr sz="1400" b="1" spc="-87" dirty="0">
                <a:solidFill>
                  <a:srgbClr val="939393"/>
                </a:solidFill>
                <a:latin typeface="Trebuchet MS"/>
                <a:cs typeface="Trebuchet MS"/>
              </a:rPr>
              <a:t>c</a:t>
            </a:r>
            <a:r>
              <a:rPr sz="1400" b="1" spc="-40" dirty="0">
                <a:solidFill>
                  <a:srgbClr val="939393"/>
                </a:solidFill>
                <a:latin typeface="Trebuchet MS"/>
                <a:cs typeface="Trebuchet MS"/>
              </a:rPr>
              <a:t>t  </a:t>
            </a:r>
            <a:r>
              <a:rPr sz="1400" b="1" spc="-47" dirty="0">
                <a:solidFill>
                  <a:srgbClr val="939393"/>
                </a:solidFill>
                <a:latin typeface="Trebuchet MS"/>
                <a:cs typeface="Trebuchet MS"/>
              </a:rPr>
              <a:t>Entity</a:t>
            </a:r>
            <a:endParaRPr sz="1400">
              <a:latin typeface="Trebuchet MS"/>
              <a:cs typeface="Trebuchet MS"/>
            </a:endParaRPr>
          </a:p>
        </p:txBody>
      </p:sp>
      <p:grpSp>
        <p:nvGrpSpPr>
          <p:cNvPr id="24" name="object 24"/>
          <p:cNvGrpSpPr/>
          <p:nvPr/>
        </p:nvGrpSpPr>
        <p:grpSpPr>
          <a:xfrm>
            <a:off x="6756400" y="1534159"/>
            <a:ext cx="1593427" cy="1256453"/>
            <a:chOff x="5067300" y="1150619"/>
            <a:chExt cx="1195070" cy="942340"/>
          </a:xfrm>
        </p:grpSpPr>
        <p:sp>
          <p:nvSpPr>
            <p:cNvPr id="25" name="object 25"/>
            <p:cNvSpPr/>
            <p:nvPr/>
          </p:nvSpPr>
          <p:spPr>
            <a:xfrm>
              <a:off x="5067300" y="1150619"/>
              <a:ext cx="1194815" cy="941831"/>
            </a:xfrm>
            <a:prstGeom prst="rect">
              <a:avLst/>
            </a:prstGeom>
            <a:blipFill>
              <a:blip r:embed="rId17" cstate="print"/>
              <a:stretch>
                <a:fillRect/>
              </a:stretch>
            </a:blipFill>
          </p:spPr>
          <p:txBody>
            <a:bodyPr wrap="square" lIns="0" tIns="0" rIns="0" bIns="0" rtlCol="0"/>
            <a:lstStyle/>
            <a:p>
              <a:endParaRPr sz="2400"/>
            </a:p>
          </p:txBody>
        </p:sp>
        <p:sp>
          <p:nvSpPr>
            <p:cNvPr id="26" name="object 26"/>
            <p:cNvSpPr/>
            <p:nvPr/>
          </p:nvSpPr>
          <p:spPr>
            <a:xfrm>
              <a:off x="5666206" y="1883155"/>
              <a:ext cx="356641" cy="66040"/>
            </a:xfrm>
            <a:prstGeom prst="rect">
              <a:avLst/>
            </a:prstGeom>
            <a:blipFill>
              <a:blip r:embed="rId18" cstate="print"/>
              <a:stretch>
                <a:fillRect/>
              </a:stretch>
            </a:blipFill>
          </p:spPr>
          <p:txBody>
            <a:bodyPr wrap="square" lIns="0" tIns="0" rIns="0" bIns="0" rtlCol="0"/>
            <a:lstStyle/>
            <a:p>
              <a:endParaRPr sz="2400"/>
            </a:p>
          </p:txBody>
        </p:sp>
        <p:sp>
          <p:nvSpPr>
            <p:cNvPr id="27" name="object 27"/>
            <p:cNvSpPr/>
            <p:nvPr/>
          </p:nvSpPr>
          <p:spPr>
            <a:xfrm>
              <a:off x="5119877" y="1183385"/>
              <a:ext cx="1089660" cy="836294"/>
            </a:xfrm>
            <a:custGeom>
              <a:avLst/>
              <a:gdLst/>
              <a:ahLst/>
              <a:cxnLst/>
              <a:rect l="l" t="t" r="r" b="b"/>
              <a:pathLst>
                <a:path w="1089660"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60"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60"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28" name="object 28"/>
            <p:cNvSpPr/>
            <p:nvPr/>
          </p:nvSpPr>
          <p:spPr>
            <a:xfrm>
              <a:off x="5119877" y="1183385"/>
              <a:ext cx="1089660" cy="836294"/>
            </a:xfrm>
            <a:custGeom>
              <a:avLst/>
              <a:gdLst/>
              <a:ahLst/>
              <a:cxnLst/>
              <a:rect l="l" t="t" r="r" b="b"/>
              <a:pathLst>
                <a:path w="1089660"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60"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60"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29" name="object 29"/>
          <p:cNvSpPr txBox="1"/>
          <p:nvPr/>
        </p:nvSpPr>
        <p:spPr>
          <a:xfrm>
            <a:off x="7063485" y="2034354"/>
            <a:ext cx="775547" cy="324875"/>
          </a:xfrm>
          <a:prstGeom prst="rect">
            <a:avLst/>
          </a:prstGeom>
        </p:spPr>
        <p:txBody>
          <a:bodyPr vert="horz" wrap="square" lIns="0" tIns="16933" rIns="0" bIns="0" rtlCol="0">
            <a:spAutoFit/>
          </a:bodyPr>
          <a:lstStyle/>
          <a:p>
            <a:pPr marL="16933">
              <a:spcBef>
                <a:spcPts val="133"/>
              </a:spcBef>
            </a:pPr>
            <a:r>
              <a:rPr sz="2000" b="1" spc="-107" dirty="0">
                <a:solidFill>
                  <a:srgbClr val="FFFFFF"/>
                </a:solidFill>
                <a:latin typeface="Trebuchet MS"/>
                <a:cs typeface="Trebuchet MS"/>
              </a:rPr>
              <a:t>E</a:t>
            </a:r>
            <a:r>
              <a:rPr sz="2000" b="1" spc="-93" dirty="0">
                <a:solidFill>
                  <a:srgbClr val="FFFFFF"/>
                </a:solidFill>
                <a:latin typeface="Trebuchet MS"/>
                <a:cs typeface="Trebuchet MS"/>
              </a:rPr>
              <a:t>v</a:t>
            </a:r>
            <a:r>
              <a:rPr sz="2000" b="1" spc="-73" dirty="0">
                <a:solidFill>
                  <a:srgbClr val="FFFFFF"/>
                </a:solidFill>
                <a:latin typeface="Trebuchet MS"/>
                <a:cs typeface="Trebuchet MS"/>
              </a:rPr>
              <a:t>e</a:t>
            </a:r>
            <a:r>
              <a:rPr sz="2000" b="1" spc="-20" dirty="0">
                <a:solidFill>
                  <a:srgbClr val="FFFFFF"/>
                </a:solidFill>
                <a:latin typeface="Trebuchet MS"/>
                <a:cs typeface="Trebuchet MS"/>
              </a:rPr>
              <a:t>n</a:t>
            </a:r>
            <a:r>
              <a:rPr sz="2000" b="1" spc="-80" dirty="0">
                <a:solidFill>
                  <a:srgbClr val="FFFFFF"/>
                </a:solidFill>
                <a:latin typeface="Trebuchet MS"/>
                <a:cs typeface="Trebuchet MS"/>
              </a:rPr>
              <a:t>t</a:t>
            </a:r>
            <a:r>
              <a:rPr sz="2000" b="1" dirty="0">
                <a:solidFill>
                  <a:srgbClr val="FFFFFF"/>
                </a:solidFill>
                <a:latin typeface="Trebuchet MS"/>
                <a:cs typeface="Trebuchet MS"/>
              </a:rPr>
              <a:t>s</a:t>
            </a:r>
            <a:endParaRPr sz="2000">
              <a:latin typeface="Trebuchet MS"/>
              <a:cs typeface="Trebuchet MS"/>
            </a:endParaRPr>
          </a:p>
        </p:txBody>
      </p:sp>
      <p:grpSp>
        <p:nvGrpSpPr>
          <p:cNvPr id="30" name="object 30"/>
          <p:cNvGrpSpPr/>
          <p:nvPr/>
        </p:nvGrpSpPr>
        <p:grpSpPr>
          <a:xfrm>
            <a:off x="10070592" y="1534159"/>
            <a:ext cx="1609513" cy="1256453"/>
            <a:chOff x="7552943" y="1150619"/>
            <a:chExt cx="1207135" cy="942340"/>
          </a:xfrm>
        </p:grpSpPr>
        <p:sp>
          <p:nvSpPr>
            <p:cNvPr id="31" name="object 31"/>
            <p:cNvSpPr/>
            <p:nvPr/>
          </p:nvSpPr>
          <p:spPr>
            <a:xfrm>
              <a:off x="7565135" y="1150619"/>
              <a:ext cx="1194816" cy="941831"/>
            </a:xfrm>
            <a:prstGeom prst="rect">
              <a:avLst/>
            </a:prstGeom>
            <a:blipFill>
              <a:blip r:embed="rId17" cstate="print"/>
              <a:stretch>
                <a:fillRect/>
              </a:stretch>
            </a:blipFill>
          </p:spPr>
          <p:txBody>
            <a:bodyPr wrap="square" lIns="0" tIns="0" rIns="0" bIns="0" rtlCol="0"/>
            <a:lstStyle/>
            <a:p>
              <a:endParaRPr sz="2400"/>
            </a:p>
          </p:txBody>
        </p:sp>
        <p:sp>
          <p:nvSpPr>
            <p:cNvPr id="32" name="object 32"/>
            <p:cNvSpPr/>
            <p:nvPr/>
          </p:nvSpPr>
          <p:spPr>
            <a:xfrm>
              <a:off x="7552943" y="1463039"/>
              <a:ext cx="64770" cy="486156"/>
            </a:xfrm>
            <a:prstGeom prst="rect">
              <a:avLst/>
            </a:prstGeom>
            <a:blipFill>
              <a:blip r:embed="rId19" cstate="print"/>
              <a:stretch>
                <a:fillRect/>
              </a:stretch>
            </a:blipFill>
          </p:spPr>
          <p:txBody>
            <a:bodyPr wrap="square" lIns="0" tIns="0" rIns="0" bIns="0" rtlCol="0"/>
            <a:lstStyle/>
            <a:p>
              <a:endParaRPr sz="2400"/>
            </a:p>
          </p:txBody>
        </p:sp>
        <p:sp>
          <p:nvSpPr>
            <p:cNvPr id="33" name="object 33"/>
            <p:cNvSpPr/>
            <p:nvPr/>
          </p:nvSpPr>
          <p:spPr>
            <a:xfrm>
              <a:off x="8164042" y="1814106"/>
              <a:ext cx="455701" cy="135089"/>
            </a:xfrm>
            <a:prstGeom prst="rect">
              <a:avLst/>
            </a:prstGeom>
            <a:blipFill>
              <a:blip r:embed="rId20" cstate="print"/>
              <a:stretch>
                <a:fillRect/>
              </a:stretch>
            </a:blipFill>
          </p:spPr>
          <p:txBody>
            <a:bodyPr wrap="square" lIns="0" tIns="0" rIns="0" bIns="0" rtlCol="0"/>
            <a:lstStyle/>
            <a:p>
              <a:endParaRPr sz="2400"/>
            </a:p>
          </p:txBody>
        </p:sp>
        <p:sp>
          <p:nvSpPr>
            <p:cNvPr id="34" name="object 34"/>
            <p:cNvSpPr/>
            <p:nvPr/>
          </p:nvSpPr>
          <p:spPr>
            <a:xfrm>
              <a:off x="7617713" y="1183385"/>
              <a:ext cx="1089660" cy="836294"/>
            </a:xfrm>
            <a:custGeom>
              <a:avLst/>
              <a:gdLst/>
              <a:ahLst/>
              <a:cxnLst/>
              <a:rect l="l" t="t" r="r" b="b"/>
              <a:pathLst>
                <a:path w="1089659" h="836294">
                  <a:moveTo>
                    <a:pt x="938060" y="142621"/>
                  </a:moveTo>
                  <a:lnTo>
                    <a:pt x="0" y="142621"/>
                  </a:lnTo>
                  <a:lnTo>
                    <a:pt x="0" y="806462"/>
                  </a:lnTo>
                  <a:lnTo>
                    <a:pt x="58598" y="818654"/>
                  </a:lnTo>
                  <a:lnTo>
                    <a:pt x="112340" y="827465"/>
                  </a:lnTo>
                  <a:lnTo>
                    <a:pt x="161686" y="833160"/>
                  </a:lnTo>
                  <a:lnTo>
                    <a:pt x="207100" y="836003"/>
                  </a:lnTo>
                  <a:lnTo>
                    <a:pt x="249045" y="836258"/>
                  </a:lnTo>
                  <a:lnTo>
                    <a:pt x="287982" y="834190"/>
                  </a:lnTo>
                  <a:lnTo>
                    <a:pt x="358684" y="824137"/>
                  </a:lnTo>
                  <a:lnTo>
                    <a:pt x="422909" y="807959"/>
                  </a:lnTo>
                  <a:lnTo>
                    <a:pt x="484357" y="787766"/>
                  </a:lnTo>
                  <a:lnTo>
                    <a:pt x="546729" y="765672"/>
                  </a:lnTo>
                  <a:lnTo>
                    <a:pt x="579418" y="754572"/>
                  </a:lnTo>
                  <a:lnTo>
                    <a:pt x="650114" y="733587"/>
                  </a:lnTo>
                  <a:lnTo>
                    <a:pt x="689047" y="724230"/>
                  </a:lnTo>
                  <a:lnTo>
                    <a:pt x="730986" y="715982"/>
                  </a:lnTo>
                  <a:lnTo>
                    <a:pt x="776394" y="709107"/>
                  </a:lnTo>
                  <a:lnTo>
                    <a:pt x="825734" y="703870"/>
                  </a:lnTo>
                  <a:lnTo>
                    <a:pt x="879469" y="700534"/>
                  </a:lnTo>
                  <a:lnTo>
                    <a:pt x="938060" y="699363"/>
                  </a:lnTo>
                  <a:lnTo>
                    <a:pt x="938060" y="142621"/>
                  </a:lnTo>
                  <a:close/>
                </a:path>
                <a:path w="1089659" h="836294">
                  <a:moveTo>
                    <a:pt x="1008938" y="70434"/>
                  </a:moveTo>
                  <a:lnTo>
                    <a:pt x="77279" y="70434"/>
                  </a:lnTo>
                  <a:lnTo>
                    <a:pt x="77279" y="142621"/>
                  </a:lnTo>
                  <a:lnTo>
                    <a:pt x="938060" y="142621"/>
                  </a:lnTo>
                  <a:lnTo>
                    <a:pt x="938060" y="634555"/>
                  </a:lnTo>
                  <a:lnTo>
                    <a:pt x="944155" y="633948"/>
                  </a:lnTo>
                  <a:lnTo>
                    <a:pt x="960221" y="632612"/>
                  </a:lnTo>
                  <a:lnTo>
                    <a:pt x="982926" y="631276"/>
                  </a:lnTo>
                  <a:lnTo>
                    <a:pt x="1008938" y="630669"/>
                  </a:lnTo>
                  <a:lnTo>
                    <a:pt x="1008938" y="70434"/>
                  </a:lnTo>
                  <a:close/>
                </a:path>
                <a:path w="1089659" h="836294">
                  <a:moveTo>
                    <a:pt x="1089660" y="0"/>
                  </a:moveTo>
                  <a:lnTo>
                    <a:pt x="149923" y="0"/>
                  </a:lnTo>
                  <a:lnTo>
                    <a:pt x="149923" y="70434"/>
                  </a:lnTo>
                  <a:lnTo>
                    <a:pt x="1008938" y="70434"/>
                  </a:lnTo>
                  <a:lnTo>
                    <a:pt x="1008938" y="561403"/>
                  </a:lnTo>
                  <a:lnTo>
                    <a:pt x="1015875" y="560949"/>
                  </a:lnTo>
                  <a:lnTo>
                    <a:pt x="1034164" y="559949"/>
                  </a:lnTo>
                  <a:lnTo>
                    <a:pt x="1060020" y="558949"/>
                  </a:lnTo>
                  <a:lnTo>
                    <a:pt x="1089660" y="558495"/>
                  </a:lnTo>
                  <a:lnTo>
                    <a:pt x="1089660" y="0"/>
                  </a:lnTo>
                  <a:close/>
                </a:path>
              </a:pathLst>
            </a:custGeom>
            <a:solidFill>
              <a:srgbClr val="0070BB"/>
            </a:solidFill>
          </p:spPr>
          <p:txBody>
            <a:bodyPr wrap="square" lIns="0" tIns="0" rIns="0" bIns="0" rtlCol="0"/>
            <a:lstStyle/>
            <a:p>
              <a:endParaRPr sz="2400"/>
            </a:p>
          </p:txBody>
        </p:sp>
        <p:sp>
          <p:nvSpPr>
            <p:cNvPr id="35" name="object 35"/>
            <p:cNvSpPr/>
            <p:nvPr/>
          </p:nvSpPr>
          <p:spPr>
            <a:xfrm>
              <a:off x="7617713" y="1183385"/>
              <a:ext cx="1089660" cy="836294"/>
            </a:xfrm>
            <a:custGeom>
              <a:avLst/>
              <a:gdLst/>
              <a:ahLst/>
              <a:cxnLst/>
              <a:rect l="l" t="t" r="r" b="b"/>
              <a:pathLst>
                <a:path w="1089659" h="836294">
                  <a:moveTo>
                    <a:pt x="0" y="142608"/>
                  </a:moveTo>
                  <a:lnTo>
                    <a:pt x="938060" y="142608"/>
                  </a:lnTo>
                  <a:lnTo>
                    <a:pt x="938060" y="699350"/>
                  </a:lnTo>
                  <a:lnTo>
                    <a:pt x="879469" y="700521"/>
                  </a:lnTo>
                  <a:lnTo>
                    <a:pt x="825734" y="703858"/>
                  </a:lnTo>
                  <a:lnTo>
                    <a:pt x="776394" y="709095"/>
                  </a:lnTo>
                  <a:lnTo>
                    <a:pt x="730986" y="715970"/>
                  </a:lnTo>
                  <a:lnTo>
                    <a:pt x="689047" y="724219"/>
                  </a:lnTo>
                  <a:lnTo>
                    <a:pt x="650114" y="733576"/>
                  </a:lnTo>
                  <a:lnTo>
                    <a:pt x="579418" y="754562"/>
                  </a:lnTo>
                  <a:lnTo>
                    <a:pt x="515197" y="776816"/>
                  </a:lnTo>
                  <a:lnTo>
                    <a:pt x="484357" y="787758"/>
                  </a:lnTo>
                  <a:lnTo>
                    <a:pt x="453749" y="798224"/>
                  </a:lnTo>
                  <a:lnTo>
                    <a:pt x="391375" y="816675"/>
                  </a:lnTo>
                  <a:lnTo>
                    <a:pt x="324374" y="830054"/>
                  </a:lnTo>
                  <a:lnTo>
                    <a:pt x="249045" y="836251"/>
                  </a:lnTo>
                  <a:lnTo>
                    <a:pt x="207100" y="835995"/>
                  </a:lnTo>
                  <a:lnTo>
                    <a:pt x="161686" y="833151"/>
                  </a:lnTo>
                  <a:lnTo>
                    <a:pt x="112340" y="827455"/>
                  </a:lnTo>
                  <a:lnTo>
                    <a:pt x="58598" y="818642"/>
                  </a:lnTo>
                  <a:lnTo>
                    <a:pt x="0" y="806449"/>
                  </a:lnTo>
                  <a:lnTo>
                    <a:pt x="0" y="142608"/>
                  </a:lnTo>
                  <a:close/>
                </a:path>
                <a:path w="1089659" h="836294">
                  <a:moveTo>
                    <a:pt x="77279" y="142608"/>
                  </a:moveTo>
                  <a:lnTo>
                    <a:pt x="77279" y="70434"/>
                  </a:lnTo>
                  <a:lnTo>
                    <a:pt x="1008938" y="70434"/>
                  </a:lnTo>
                  <a:lnTo>
                    <a:pt x="1008938" y="630669"/>
                  </a:lnTo>
                  <a:lnTo>
                    <a:pt x="982926" y="631274"/>
                  </a:lnTo>
                  <a:lnTo>
                    <a:pt x="960221" y="632606"/>
                  </a:lnTo>
                  <a:lnTo>
                    <a:pt x="944155" y="633937"/>
                  </a:lnTo>
                  <a:lnTo>
                    <a:pt x="938060" y="634542"/>
                  </a:lnTo>
                </a:path>
                <a:path w="1089659" h="836294">
                  <a:moveTo>
                    <a:pt x="149923" y="70434"/>
                  </a:moveTo>
                  <a:lnTo>
                    <a:pt x="149923" y="0"/>
                  </a:lnTo>
                  <a:lnTo>
                    <a:pt x="1089660" y="0"/>
                  </a:lnTo>
                  <a:lnTo>
                    <a:pt x="1089660" y="558482"/>
                  </a:lnTo>
                  <a:lnTo>
                    <a:pt x="1060020" y="558938"/>
                  </a:lnTo>
                  <a:lnTo>
                    <a:pt x="1034164" y="559942"/>
                  </a:lnTo>
                  <a:lnTo>
                    <a:pt x="1015875" y="560947"/>
                  </a:lnTo>
                  <a:lnTo>
                    <a:pt x="1008938" y="561403"/>
                  </a:lnTo>
                </a:path>
              </a:pathLst>
            </a:custGeom>
            <a:ln w="19812">
              <a:solidFill>
                <a:srgbClr val="FFFFFF"/>
              </a:solidFill>
            </a:ln>
          </p:spPr>
          <p:txBody>
            <a:bodyPr wrap="square" lIns="0" tIns="0" rIns="0" bIns="0" rtlCol="0"/>
            <a:lstStyle/>
            <a:p>
              <a:endParaRPr sz="2400"/>
            </a:p>
          </p:txBody>
        </p:sp>
      </p:grpSp>
      <p:sp>
        <p:nvSpPr>
          <p:cNvPr id="36" name="object 36"/>
          <p:cNvSpPr txBox="1"/>
          <p:nvPr/>
        </p:nvSpPr>
        <p:spPr>
          <a:xfrm>
            <a:off x="10262210" y="2034354"/>
            <a:ext cx="1037167" cy="324875"/>
          </a:xfrm>
          <a:prstGeom prst="rect">
            <a:avLst/>
          </a:prstGeom>
        </p:spPr>
        <p:txBody>
          <a:bodyPr vert="horz" wrap="square" lIns="0" tIns="16933" rIns="0" bIns="0" rtlCol="0">
            <a:spAutoFit/>
          </a:bodyPr>
          <a:lstStyle/>
          <a:p>
            <a:pPr marL="16933">
              <a:spcBef>
                <a:spcPts val="133"/>
              </a:spcBef>
            </a:pPr>
            <a:r>
              <a:rPr sz="2000" b="1" spc="13" dirty="0">
                <a:solidFill>
                  <a:srgbClr val="FFFFFF"/>
                </a:solidFill>
                <a:latin typeface="Trebuchet MS"/>
                <a:cs typeface="Trebuchet MS"/>
              </a:rPr>
              <a:t>C</a:t>
            </a:r>
            <a:r>
              <a:rPr sz="2000" b="1" spc="60" dirty="0">
                <a:solidFill>
                  <a:srgbClr val="FFFFFF"/>
                </a:solidFill>
                <a:latin typeface="Trebuchet MS"/>
                <a:cs typeface="Trebuchet MS"/>
              </a:rPr>
              <a:t>o</a:t>
            </a:r>
            <a:r>
              <a:rPr sz="2000" b="1" spc="-20" dirty="0">
                <a:solidFill>
                  <a:srgbClr val="FFFFFF"/>
                </a:solidFill>
                <a:latin typeface="Trebuchet MS"/>
                <a:cs typeface="Trebuchet MS"/>
              </a:rPr>
              <a:t>n</a:t>
            </a:r>
            <a:r>
              <a:rPr sz="2000" b="1" spc="-53" dirty="0">
                <a:solidFill>
                  <a:srgbClr val="FFFFFF"/>
                </a:solidFill>
                <a:latin typeface="Trebuchet MS"/>
                <a:cs typeface="Trebuchet MS"/>
              </a:rPr>
              <a:t>ta</a:t>
            </a:r>
            <a:r>
              <a:rPr sz="2000" b="1" spc="-87" dirty="0">
                <a:solidFill>
                  <a:srgbClr val="FFFFFF"/>
                </a:solidFill>
                <a:latin typeface="Trebuchet MS"/>
                <a:cs typeface="Trebuchet MS"/>
              </a:rPr>
              <a:t>c</a:t>
            </a:r>
            <a:r>
              <a:rPr sz="2000" b="1" spc="-47" dirty="0">
                <a:solidFill>
                  <a:srgbClr val="FFFFFF"/>
                </a:solidFill>
                <a:latin typeface="Trebuchet MS"/>
                <a:cs typeface="Trebuchet MS"/>
              </a:rPr>
              <a:t>ts</a:t>
            </a:r>
            <a:endParaRPr sz="2000">
              <a:latin typeface="Trebuchet MS"/>
              <a:cs typeface="Trebuchet MS"/>
            </a:endParaRPr>
          </a:p>
        </p:txBody>
      </p:sp>
      <p:grpSp>
        <p:nvGrpSpPr>
          <p:cNvPr id="37" name="object 37"/>
          <p:cNvGrpSpPr/>
          <p:nvPr/>
        </p:nvGrpSpPr>
        <p:grpSpPr>
          <a:xfrm>
            <a:off x="8368793" y="1808480"/>
            <a:ext cx="1699260" cy="304800"/>
            <a:chOff x="6276594" y="1356360"/>
            <a:chExt cx="1274445" cy="228600"/>
          </a:xfrm>
        </p:grpSpPr>
        <p:sp>
          <p:nvSpPr>
            <p:cNvPr id="38" name="object 38"/>
            <p:cNvSpPr/>
            <p:nvPr/>
          </p:nvSpPr>
          <p:spPr>
            <a:xfrm>
              <a:off x="6363462" y="1428750"/>
              <a:ext cx="1087120" cy="0"/>
            </a:xfrm>
            <a:custGeom>
              <a:avLst/>
              <a:gdLst/>
              <a:ahLst/>
              <a:cxnLst/>
              <a:rect l="l" t="t" r="r" b="b"/>
              <a:pathLst>
                <a:path w="1087120">
                  <a:moveTo>
                    <a:pt x="1086726" y="0"/>
                  </a:moveTo>
                  <a:lnTo>
                    <a:pt x="0" y="0"/>
                  </a:lnTo>
                </a:path>
              </a:pathLst>
            </a:custGeom>
            <a:ln w="28956">
              <a:solidFill>
                <a:srgbClr val="8BC500"/>
              </a:solidFill>
            </a:ln>
          </p:spPr>
          <p:txBody>
            <a:bodyPr wrap="square" lIns="0" tIns="0" rIns="0" bIns="0" rtlCol="0"/>
            <a:lstStyle/>
            <a:p>
              <a:endParaRPr sz="2400"/>
            </a:p>
          </p:txBody>
        </p:sp>
        <p:sp>
          <p:nvSpPr>
            <p:cNvPr id="39" name="object 39"/>
            <p:cNvSpPr/>
            <p:nvPr/>
          </p:nvSpPr>
          <p:spPr>
            <a:xfrm>
              <a:off x="6276594" y="1356360"/>
              <a:ext cx="144780" cy="144780"/>
            </a:xfrm>
            <a:custGeom>
              <a:avLst/>
              <a:gdLst/>
              <a:ahLst/>
              <a:cxnLst/>
              <a:rect l="l" t="t" r="r" b="b"/>
              <a:pathLst>
                <a:path w="144779" h="144780">
                  <a:moveTo>
                    <a:pt x="144779" y="0"/>
                  </a:moveTo>
                  <a:lnTo>
                    <a:pt x="0" y="72389"/>
                  </a:lnTo>
                  <a:lnTo>
                    <a:pt x="144779" y="144779"/>
                  </a:lnTo>
                  <a:lnTo>
                    <a:pt x="86867" y="72389"/>
                  </a:lnTo>
                  <a:lnTo>
                    <a:pt x="144779" y="0"/>
                  </a:lnTo>
                  <a:close/>
                </a:path>
              </a:pathLst>
            </a:custGeom>
            <a:solidFill>
              <a:srgbClr val="8BC500"/>
            </a:solidFill>
          </p:spPr>
          <p:txBody>
            <a:bodyPr wrap="square" lIns="0" tIns="0" rIns="0" bIns="0" rtlCol="0"/>
            <a:lstStyle/>
            <a:p>
              <a:endParaRPr sz="2400"/>
            </a:p>
          </p:txBody>
        </p:sp>
        <p:sp>
          <p:nvSpPr>
            <p:cNvPr id="40" name="object 40"/>
            <p:cNvSpPr/>
            <p:nvPr/>
          </p:nvSpPr>
          <p:spPr>
            <a:xfrm>
              <a:off x="6377178" y="1512570"/>
              <a:ext cx="1087120" cy="0"/>
            </a:xfrm>
            <a:custGeom>
              <a:avLst/>
              <a:gdLst/>
              <a:ahLst/>
              <a:cxnLst/>
              <a:rect l="l" t="t" r="r" b="b"/>
              <a:pathLst>
                <a:path w="1087120">
                  <a:moveTo>
                    <a:pt x="0" y="0"/>
                  </a:moveTo>
                  <a:lnTo>
                    <a:pt x="1086726" y="0"/>
                  </a:lnTo>
                </a:path>
              </a:pathLst>
            </a:custGeom>
            <a:ln w="28956">
              <a:solidFill>
                <a:srgbClr val="8BC500"/>
              </a:solidFill>
            </a:ln>
          </p:spPr>
          <p:txBody>
            <a:bodyPr wrap="square" lIns="0" tIns="0" rIns="0" bIns="0" rtlCol="0"/>
            <a:lstStyle/>
            <a:p>
              <a:endParaRPr sz="2400"/>
            </a:p>
          </p:txBody>
        </p:sp>
        <p:sp>
          <p:nvSpPr>
            <p:cNvPr id="41" name="object 41"/>
            <p:cNvSpPr/>
            <p:nvPr/>
          </p:nvSpPr>
          <p:spPr>
            <a:xfrm>
              <a:off x="7405992" y="1440180"/>
              <a:ext cx="144780" cy="144780"/>
            </a:xfrm>
            <a:custGeom>
              <a:avLst/>
              <a:gdLst/>
              <a:ahLst/>
              <a:cxnLst/>
              <a:rect l="l" t="t" r="r" b="b"/>
              <a:pathLst>
                <a:path w="144779" h="144780">
                  <a:moveTo>
                    <a:pt x="0" y="0"/>
                  </a:moveTo>
                  <a:lnTo>
                    <a:pt x="57911" y="72389"/>
                  </a:lnTo>
                  <a:lnTo>
                    <a:pt x="0" y="144779"/>
                  </a:lnTo>
                  <a:lnTo>
                    <a:pt x="144779" y="72389"/>
                  </a:lnTo>
                  <a:lnTo>
                    <a:pt x="0" y="0"/>
                  </a:lnTo>
                  <a:close/>
                </a:path>
              </a:pathLst>
            </a:custGeom>
            <a:solidFill>
              <a:srgbClr val="8BC500"/>
            </a:solidFill>
          </p:spPr>
          <p:txBody>
            <a:bodyPr wrap="square" lIns="0" tIns="0" rIns="0" bIns="0" rtlCol="0"/>
            <a:lstStyle/>
            <a:p>
              <a:endParaRPr sz="2400"/>
            </a:p>
          </p:txBody>
        </p:sp>
      </p:grpSp>
      <p:sp>
        <p:nvSpPr>
          <p:cNvPr id="42" name="object 42"/>
          <p:cNvSpPr txBox="1"/>
          <p:nvPr/>
        </p:nvSpPr>
        <p:spPr>
          <a:xfrm>
            <a:off x="8948165" y="1470997"/>
            <a:ext cx="536787" cy="386430"/>
          </a:xfrm>
          <a:prstGeom prst="rect">
            <a:avLst/>
          </a:prstGeom>
        </p:spPr>
        <p:txBody>
          <a:bodyPr vert="horz" wrap="square" lIns="0" tIns="16933" rIns="0" bIns="0" rtlCol="0">
            <a:spAutoFit/>
          </a:bodyPr>
          <a:lstStyle/>
          <a:p>
            <a:pPr marL="16933">
              <a:spcBef>
                <a:spcPts val="133"/>
              </a:spcBef>
            </a:pPr>
            <a:r>
              <a:rPr sz="2400" spc="-280" dirty="0">
                <a:solidFill>
                  <a:srgbClr val="8BC500"/>
                </a:solidFill>
                <a:latin typeface="Arial Black"/>
                <a:cs typeface="Arial Black"/>
              </a:rPr>
              <a:t>N:</a:t>
            </a:r>
            <a:r>
              <a:rPr sz="2400" spc="-300" dirty="0">
                <a:solidFill>
                  <a:srgbClr val="8BC500"/>
                </a:solidFill>
                <a:latin typeface="Arial Black"/>
                <a:cs typeface="Arial Black"/>
              </a:rPr>
              <a:t>N</a:t>
            </a:r>
            <a:endParaRPr sz="2400">
              <a:latin typeface="Arial Black"/>
              <a:cs typeface="Arial Black"/>
            </a:endParaRPr>
          </a:p>
        </p:txBody>
      </p:sp>
      <p:grpSp>
        <p:nvGrpSpPr>
          <p:cNvPr id="43" name="object 43"/>
          <p:cNvGrpSpPr/>
          <p:nvPr/>
        </p:nvGrpSpPr>
        <p:grpSpPr>
          <a:xfrm>
            <a:off x="7452360" y="2639398"/>
            <a:ext cx="1053253" cy="471593"/>
            <a:chOff x="5589270" y="1979548"/>
            <a:chExt cx="789940" cy="353695"/>
          </a:xfrm>
        </p:grpSpPr>
        <p:sp>
          <p:nvSpPr>
            <p:cNvPr id="44" name="object 44"/>
            <p:cNvSpPr/>
            <p:nvPr/>
          </p:nvSpPr>
          <p:spPr>
            <a:xfrm>
              <a:off x="5669229" y="2023529"/>
              <a:ext cx="695325" cy="295275"/>
            </a:xfrm>
            <a:custGeom>
              <a:avLst/>
              <a:gdLst/>
              <a:ahLst/>
              <a:cxnLst/>
              <a:rect l="l" t="t" r="r" b="b"/>
              <a:pathLst>
                <a:path w="695325" h="295275">
                  <a:moveTo>
                    <a:pt x="694918" y="295109"/>
                  </a:moveTo>
                  <a:lnTo>
                    <a:pt x="0" y="0"/>
                  </a:lnTo>
                </a:path>
              </a:pathLst>
            </a:custGeom>
            <a:ln w="28956">
              <a:solidFill>
                <a:srgbClr val="FFBD00"/>
              </a:solidFill>
            </a:ln>
          </p:spPr>
          <p:txBody>
            <a:bodyPr wrap="square" lIns="0" tIns="0" rIns="0" bIns="0" rtlCol="0"/>
            <a:lstStyle/>
            <a:p>
              <a:endParaRPr sz="2400"/>
            </a:p>
          </p:txBody>
        </p:sp>
        <p:sp>
          <p:nvSpPr>
            <p:cNvPr id="45" name="object 45"/>
            <p:cNvSpPr/>
            <p:nvPr/>
          </p:nvSpPr>
          <p:spPr>
            <a:xfrm>
              <a:off x="5589270" y="1979548"/>
              <a:ext cx="161925" cy="133350"/>
            </a:xfrm>
            <a:custGeom>
              <a:avLst/>
              <a:gdLst/>
              <a:ahLst/>
              <a:cxnLst/>
              <a:rect l="l" t="t" r="r" b="b"/>
              <a:pathLst>
                <a:path w="161925" h="133350">
                  <a:moveTo>
                    <a:pt x="161556" y="0"/>
                  </a:moveTo>
                  <a:lnTo>
                    <a:pt x="0" y="10032"/>
                  </a:lnTo>
                  <a:lnTo>
                    <a:pt x="104965" y="133261"/>
                  </a:lnTo>
                  <a:lnTo>
                    <a:pt x="79959" y="43992"/>
                  </a:lnTo>
                  <a:lnTo>
                    <a:pt x="161556" y="0"/>
                  </a:lnTo>
                  <a:close/>
                </a:path>
              </a:pathLst>
            </a:custGeom>
            <a:solidFill>
              <a:srgbClr val="FFBD00"/>
            </a:solidFill>
          </p:spPr>
          <p:txBody>
            <a:bodyPr wrap="square" lIns="0" tIns="0" rIns="0" bIns="0" rtlCol="0"/>
            <a:lstStyle/>
            <a:p>
              <a:endParaRPr sz="2400"/>
            </a:p>
          </p:txBody>
        </p:sp>
      </p:grpSp>
      <p:sp>
        <p:nvSpPr>
          <p:cNvPr id="46" name="object 46"/>
          <p:cNvSpPr txBox="1"/>
          <p:nvPr/>
        </p:nvSpPr>
        <p:spPr>
          <a:xfrm>
            <a:off x="7440253" y="2915175"/>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sp>
        <p:nvSpPr>
          <p:cNvPr id="47" name="object 47"/>
          <p:cNvSpPr txBox="1"/>
          <p:nvPr/>
        </p:nvSpPr>
        <p:spPr>
          <a:xfrm>
            <a:off x="10288525" y="2887912"/>
            <a:ext cx="429260" cy="386430"/>
          </a:xfrm>
          <a:prstGeom prst="rect">
            <a:avLst/>
          </a:prstGeom>
        </p:spPr>
        <p:txBody>
          <a:bodyPr vert="horz" wrap="square" lIns="0" tIns="16933" rIns="0" bIns="0" rtlCol="0">
            <a:spAutoFit/>
          </a:bodyPr>
          <a:lstStyle/>
          <a:p>
            <a:pPr marL="16933">
              <a:spcBef>
                <a:spcPts val="133"/>
              </a:spcBef>
            </a:pPr>
            <a:r>
              <a:rPr sz="2400" spc="-500" dirty="0">
                <a:solidFill>
                  <a:srgbClr val="292929"/>
                </a:solidFill>
                <a:latin typeface="Arial Black"/>
                <a:cs typeface="Arial Black"/>
              </a:rPr>
              <a:t>1:</a:t>
            </a:r>
            <a:r>
              <a:rPr sz="2400" spc="-300" dirty="0">
                <a:solidFill>
                  <a:srgbClr val="292929"/>
                </a:solidFill>
                <a:latin typeface="Arial Black"/>
                <a:cs typeface="Arial Black"/>
              </a:rPr>
              <a:t>N</a:t>
            </a:r>
            <a:endParaRPr sz="2400">
              <a:latin typeface="Arial Black"/>
              <a:cs typeface="Arial Black"/>
            </a:endParaRPr>
          </a:p>
        </p:txBody>
      </p:sp>
      <p:grpSp>
        <p:nvGrpSpPr>
          <p:cNvPr id="48" name="object 48"/>
          <p:cNvGrpSpPr/>
          <p:nvPr/>
        </p:nvGrpSpPr>
        <p:grpSpPr>
          <a:xfrm>
            <a:off x="9918191" y="2650558"/>
            <a:ext cx="864447" cy="433493"/>
            <a:chOff x="7438643" y="1987918"/>
            <a:chExt cx="648335" cy="325120"/>
          </a:xfrm>
        </p:grpSpPr>
        <p:sp>
          <p:nvSpPr>
            <p:cNvPr id="49" name="object 49"/>
            <p:cNvSpPr/>
            <p:nvPr/>
          </p:nvSpPr>
          <p:spPr>
            <a:xfrm>
              <a:off x="7453121" y="2027631"/>
              <a:ext cx="555625" cy="271145"/>
            </a:xfrm>
            <a:custGeom>
              <a:avLst/>
              <a:gdLst/>
              <a:ahLst/>
              <a:cxnLst/>
              <a:rect l="l" t="t" r="r" b="b"/>
              <a:pathLst>
                <a:path w="555625" h="271144">
                  <a:moveTo>
                    <a:pt x="0" y="270560"/>
                  </a:moveTo>
                  <a:lnTo>
                    <a:pt x="555332" y="0"/>
                  </a:lnTo>
                </a:path>
              </a:pathLst>
            </a:custGeom>
            <a:ln w="28956">
              <a:solidFill>
                <a:srgbClr val="FFBD00"/>
              </a:solidFill>
            </a:ln>
          </p:spPr>
          <p:txBody>
            <a:bodyPr wrap="square" lIns="0" tIns="0" rIns="0" bIns="0" rtlCol="0"/>
            <a:lstStyle/>
            <a:p>
              <a:endParaRPr sz="2400"/>
            </a:p>
          </p:txBody>
        </p:sp>
        <p:sp>
          <p:nvSpPr>
            <p:cNvPr id="50" name="object 50"/>
            <p:cNvSpPr/>
            <p:nvPr/>
          </p:nvSpPr>
          <p:spPr>
            <a:xfrm>
              <a:off x="7924685" y="1987918"/>
              <a:ext cx="161925" cy="130175"/>
            </a:xfrm>
            <a:custGeom>
              <a:avLst/>
              <a:gdLst/>
              <a:ahLst/>
              <a:cxnLst/>
              <a:rect l="l" t="t" r="r" b="b"/>
              <a:pathLst>
                <a:path w="161925" h="130175">
                  <a:moveTo>
                    <a:pt x="0" y="0"/>
                  </a:moveTo>
                  <a:lnTo>
                    <a:pt x="83769" y="39712"/>
                  </a:lnTo>
                  <a:lnTo>
                    <a:pt x="63411" y="130149"/>
                  </a:lnTo>
                  <a:lnTo>
                    <a:pt x="161861" y="1663"/>
                  </a:lnTo>
                  <a:lnTo>
                    <a:pt x="0" y="0"/>
                  </a:lnTo>
                  <a:close/>
                </a:path>
              </a:pathLst>
            </a:custGeom>
            <a:solidFill>
              <a:srgbClr val="FFBD00"/>
            </a:solidFill>
          </p:spPr>
          <p:txBody>
            <a:bodyPr wrap="square" lIns="0" tIns="0" rIns="0" bIns="0" rtlCol="0"/>
            <a:lstStyle/>
            <a:p>
              <a:endParaRPr sz="2400"/>
            </a:p>
          </p:txBody>
        </p:sp>
      </p:gr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049" y="297552"/>
            <a:ext cx="6218224" cy="591429"/>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647233" y="4313444"/>
            <a:ext cx="1773072" cy="412461"/>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2483632" y="4313444"/>
            <a:ext cx="2044171" cy="412461"/>
          </a:xfrm>
          <a:prstGeom prst="rect">
            <a:avLst/>
          </a:prstGeom>
          <a:blipFill>
            <a:blip r:embed="rId4" cstate="print"/>
            <a:stretch>
              <a:fillRect/>
            </a:stretch>
          </a:blipFill>
        </p:spPr>
        <p:txBody>
          <a:bodyPr wrap="square" lIns="0" tIns="0" rIns="0" bIns="0" rtlCol="0"/>
          <a:lstStyle/>
          <a:p>
            <a:endParaRPr sz="2400"/>
          </a:p>
        </p:txBody>
      </p:sp>
      <p:grpSp>
        <p:nvGrpSpPr>
          <p:cNvPr id="5" name="object 5"/>
          <p:cNvGrpSpPr/>
          <p:nvPr/>
        </p:nvGrpSpPr>
        <p:grpSpPr>
          <a:xfrm>
            <a:off x="631339" y="4898661"/>
            <a:ext cx="4665980" cy="1119292"/>
            <a:chOff x="473504" y="3673995"/>
            <a:chExt cx="3499485" cy="839469"/>
          </a:xfrm>
        </p:grpSpPr>
        <p:sp>
          <p:nvSpPr>
            <p:cNvPr id="6" name="object 6"/>
            <p:cNvSpPr/>
            <p:nvPr/>
          </p:nvSpPr>
          <p:spPr>
            <a:xfrm>
              <a:off x="485028" y="3673995"/>
              <a:ext cx="3487962" cy="397960"/>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473504" y="4116082"/>
              <a:ext cx="1749870" cy="396773"/>
            </a:xfrm>
            <a:prstGeom prst="rect">
              <a:avLst/>
            </a:prstGeom>
            <a:blipFill>
              <a:blip r:embed="rId6" cstate="print"/>
              <a:stretch>
                <a:fillRect/>
              </a:stretch>
            </a:blipFill>
          </p:spPr>
          <p:txBody>
            <a:bodyPr wrap="square" lIns="0" tIns="0" rIns="0" bIns="0" rtlCol="0"/>
            <a:lstStyle/>
            <a:p>
              <a:endParaRPr sz="2400"/>
            </a:p>
          </p:txBody>
        </p:sp>
      </p:grpSp>
      <p:grpSp>
        <p:nvGrpSpPr>
          <p:cNvPr id="8" name="object 8"/>
          <p:cNvGrpSpPr/>
          <p:nvPr/>
        </p:nvGrpSpPr>
        <p:grpSpPr>
          <a:xfrm>
            <a:off x="575055" y="1424433"/>
            <a:ext cx="4021667" cy="2696633"/>
            <a:chOff x="431291" y="1068324"/>
            <a:chExt cx="3016250" cy="2022475"/>
          </a:xfrm>
        </p:grpSpPr>
        <p:sp>
          <p:nvSpPr>
            <p:cNvPr id="9" name="object 9"/>
            <p:cNvSpPr/>
            <p:nvPr/>
          </p:nvSpPr>
          <p:spPr>
            <a:xfrm>
              <a:off x="440435" y="1124808"/>
              <a:ext cx="2978775" cy="1723175"/>
            </a:xfrm>
            <a:prstGeom prst="rect">
              <a:avLst/>
            </a:prstGeom>
            <a:blipFill>
              <a:blip r:embed="rId7" cstate="print"/>
              <a:stretch>
                <a:fillRect/>
              </a:stretch>
            </a:blipFill>
          </p:spPr>
          <p:txBody>
            <a:bodyPr wrap="square" lIns="0" tIns="0" rIns="0" bIns="0" rtlCol="0"/>
            <a:lstStyle/>
            <a:p>
              <a:endParaRPr sz="2400"/>
            </a:p>
          </p:txBody>
        </p:sp>
        <p:sp>
          <p:nvSpPr>
            <p:cNvPr id="10" name="object 10"/>
            <p:cNvSpPr/>
            <p:nvPr/>
          </p:nvSpPr>
          <p:spPr>
            <a:xfrm>
              <a:off x="435863" y="1072896"/>
              <a:ext cx="3007360" cy="2013585"/>
            </a:xfrm>
            <a:custGeom>
              <a:avLst/>
              <a:gdLst/>
              <a:ahLst/>
              <a:cxnLst/>
              <a:rect l="l" t="t" r="r" b="b"/>
              <a:pathLst>
                <a:path w="3007360" h="2013585">
                  <a:moveTo>
                    <a:pt x="0" y="0"/>
                  </a:moveTo>
                  <a:lnTo>
                    <a:pt x="3006852" y="0"/>
                  </a:lnTo>
                  <a:lnTo>
                    <a:pt x="3006852" y="2013204"/>
                  </a:lnTo>
                  <a:lnTo>
                    <a:pt x="0" y="2013204"/>
                  </a:lnTo>
                  <a:lnTo>
                    <a:pt x="0" y="0"/>
                  </a:lnTo>
                  <a:close/>
                </a:path>
              </a:pathLst>
            </a:custGeom>
            <a:ln w="9144">
              <a:solidFill>
                <a:srgbClr val="292929"/>
              </a:solidFill>
            </a:ln>
          </p:spPr>
          <p:txBody>
            <a:bodyPr wrap="square" lIns="0" tIns="0" rIns="0" bIns="0" rtlCol="0"/>
            <a:lstStyle/>
            <a:p>
              <a:endParaRPr sz="2400"/>
            </a:p>
          </p:txBody>
        </p:sp>
      </p:grpSp>
      <p:grpSp>
        <p:nvGrpSpPr>
          <p:cNvPr id="11" name="object 11"/>
          <p:cNvGrpSpPr/>
          <p:nvPr/>
        </p:nvGrpSpPr>
        <p:grpSpPr>
          <a:xfrm>
            <a:off x="6585712" y="3214623"/>
            <a:ext cx="5031739" cy="3066627"/>
            <a:chOff x="4939284" y="2410967"/>
            <a:chExt cx="3773804" cy="2299970"/>
          </a:xfrm>
        </p:grpSpPr>
        <p:sp>
          <p:nvSpPr>
            <p:cNvPr id="12" name="object 12"/>
            <p:cNvSpPr/>
            <p:nvPr/>
          </p:nvSpPr>
          <p:spPr>
            <a:xfrm>
              <a:off x="4948428" y="2457666"/>
              <a:ext cx="3755135" cy="2243873"/>
            </a:xfrm>
            <a:prstGeom prst="rect">
              <a:avLst/>
            </a:prstGeom>
            <a:blipFill>
              <a:blip r:embed="rId8" cstate="print"/>
              <a:stretch>
                <a:fillRect/>
              </a:stretch>
            </a:blipFill>
          </p:spPr>
          <p:txBody>
            <a:bodyPr wrap="square" lIns="0" tIns="0" rIns="0" bIns="0" rtlCol="0"/>
            <a:lstStyle/>
            <a:p>
              <a:endParaRPr sz="2400"/>
            </a:p>
          </p:txBody>
        </p:sp>
        <p:sp>
          <p:nvSpPr>
            <p:cNvPr id="13" name="object 13"/>
            <p:cNvSpPr/>
            <p:nvPr/>
          </p:nvSpPr>
          <p:spPr>
            <a:xfrm>
              <a:off x="4943856" y="2415539"/>
              <a:ext cx="3764279" cy="2291080"/>
            </a:xfrm>
            <a:custGeom>
              <a:avLst/>
              <a:gdLst/>
              <a:ahLst/>
              <a:cxnLst/>
              <a:rect l="l" t="t" r="r" b="b"/>
              <a:pathLst>
                <a:path w="3764279" h="2291079">
                  <a:moveTo>
                    <a:pt x="0" y="0"/>
                  </a:moveTo>
                  <a:lnTo>
                    <a:pt x="3764279" y="0"/>
                  </a:lnTo>
                  <a:lnTo>
                    <a:pt x="3764279" y="2290572"/>
                  </a:lnTo>
                  <a:lnTo>
                    <a:pt x="0" y="2290572"/>
                  </a:lnTo>
                  <a:lnTo>
                    <a:pt x="0" y="0"/>
                  </a:lnTo>
                  <a:close/>
                </a:path>
              </a:pathLst>
            </a:custGeom>
            <a:ln w="9144">
              <a:solidFill>
                <a:srgbClr val="292929"/>
              </a:solidFill>
            </a:ln>
          </p:spPr>
          <p:txBody>
            <a:bodyPr wrap="square" lIns="0" tIns="0" rIns="0" bIns="0" rtlCol="0"/>
            <a:lstStyle/>
            <a:p>
              <a:endParaRPr sz="2400"/>
            </a:p>
          </p:txBody>
        </p:sp>
      </p:grpSp>
      <p:sp>
        <p:nvSpPr>
          <p:cNvPr id="14" name="object 14"/>
          <p:cNvSpPr/>
          <p:nvPr/>
        </p:nvSpPr>
        <p:spPr>
          <a:xfrm>
            <a:off x="6570268" y="2284916"/>
            <a:ext cx="4258259" cy="267563"/>
          </a:xfrm>
          <a:prstGeom prst="rect">
            <a:avLst/>
          </a:prstGeom>
          <a:blipFill>
            <a:blip r:embed="rId9" cstate="print"/>
            <a:stretch>
              <a:fillRect/>
            </a:stretch>
          </a:blipFill>
        </p:spPr>
        <p:txBody>
          <a:bodyPr wrap="square" lIns="0" tIns="0" rIns="0" bIns="0" rtlCol="0"/>
          <a:lstStyle/>
          <a:p>
            <a:endParaRPr sz="2400"/>
          </a:p>
        </p:txBody>
      </p:sp>
      <p:grpSp>
        <p:nvGrpSpPr>
          <p:cNvPr id="15" name="object 15"/>
          <p:cNvGrpSpPr/>
          <p:nvPr/>
        </p:nvGrpSpPr>
        <p:grpSpPr>
          <a:xfrm>
            <a:off x="6593874" y="2711637"/>
            <a:ext cx="2835487" cy="345439"/>
            <a:chOff x="4945405" y="2033727"/>
            <a:chExt cx="2126615" cy="259079"/>
          </a:xfrm>
        </p:grpSpPr>
        <p:sp>
          <p:nvSpPr>
            <p:cNvPr id="16" name="object 16"/>
            <p:cNvSpPr/>
            <p:nvPr/>
          </p:nvSpPr>
          <p:spPr>
            <a:xfrm>
              <a:off x="4945405" y="2033727"/>
              <a:ext cx="682650" cy="200545"/>
            </a:xfrm>
            <a:prstGeom prst="rect">
              <a:avLst/>
            </a:prstGeom>
            <a:blipFill>
              <a:blip r:embed="rId10" cstate="print"/>
              <a:stretch>
                <a:fillRect/>
              </a:stretch>
            </a:blipFill>
          </p:spPr>
          <p:txBody>
            <a:bodyPr wrap="square" lIns="0" tIns="0" rIns="0" bIns="0" rtlCol="0"/>
            <a:lstStyle/>
            <a:p>
              <a:endParaRPr sz="2400"/>
            </a:p>
          </p:txBody>
        </p:sp>
        <p:sp>
          <p:nvSpPr>
            <p:cNvPr id="17" name="object 17"/>
            <p:cNvSpPr/>
            <p:nvPr/>
          </p:nvSpPr>
          <p:spPr>
            <a:xfrm>
              <a:off x="5668098" y="2147811"/>
              <a:ext cx="71234" cy="14325"/>
            </a:xfrm>
            <a:prstGeom prst="rect">
              <a:avLst/>
            </a:prstGeom>
            <a:blipFill>
              <a:blip r:embed="rId11" cstate="print"/>
              <a:stretch>
                <a:fillRect/>
              </a:stretch>
            </a:blipFill>
          </p:spPr>
          <p:txBody>
            <a:bodyPr wrap="square" lIns="0" tIns="0" rIns="0" bIns="0" rtlCol="0"/>
            <a:lstStyle/>
            <a:p>
              <a:endParaRPr sz="2400"/>
            </a:p>
          </p:txBody>
        </p:sp>
        <p:sp>
          <p:nvSpPr>
            <p:cNvPr id="18" name="object 18"/>
            <p:cNvSpPr/>
            <p:nvPr/>
          </p:nvSpPr>
          <p:spPr>
            <a:xfrm>
              <a:off x="5768136" y="2033727"/>
              <a:ext cx="1303718" cy="258749"/>
            </a:xfrm>
            <a:prstGeom prst="rect">
              <a:avLst/>
            </a:prstGeom>
            <a:blipFill>
              <a:blip r:embed="rId12" cstate="print"/>
              <a:stretch>
                <a:fillRect/>
              </a:stretch>
            </a:blipFill>
          </p:spPr>
          <p:txBody>
            <a:bodyPr wrap="square" lIns="0" tIns="0" rIns="0" bIns="0" rtlCol="0"/>
            <a:lstStyle/>
            <a:p>
              <a:endParaRPr sz="2400"/>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D40C5D-3099-4E2E-A4BB-F23215E46758}"/>
              </a:ext>
            </a:extLst>
          </p:cNvPr>
          <p:cNvSpPr/>
          <p:nvPr/>
        </p:nvSpPr>
        <p:spPr>
          <a:xfrm>
            <a:off x="508000" y="990600"/>
            <a:ext cx="10972800" cy="3046988"/>
          </a:xfrm>
          <a:prstGeom prst="rect">
            <a:avLst/>
          </a:prstGeom>
        </p:spPr>
        <p:txBody>
          <a:bodyPr wrap="square">
            <a:spAutoFit/>
          </a:bodyPr>
          <a:lstStyle/>
          <a:p>
            <a:r>
              <a:rPr lang="en-GB" sz="4800" dirty="0">
                <a:solidFill>
                  <a:schemeClr val="bg1"/>
                </a:solidFill>
              </a:rPr>
              <a:t>Relationships are Tough</a:t>
            </a:r>
          </a:p>
          <a:p>
            <a:endParaRPr lang="en-GB" sz="4800" dirty="0">
              <a:solidFill>
                <a:schemeClr val="bg1"/>
              </a:solidFill>
            </a:endParaRPr>
          </a:p>
          <a:p>
            <a:r>
              <a:rPr lang="en-GB" sz="4800" dirty="0">
                <a:solidFill>
                  <a:schemeClr val="bg1"/>
                </a:solidFill>
              </a:rPr>
              <a:t>Requirement : Track the language a contact speaks.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2180335"/>
            <a:ext cx="1739900" cy="934444"/>
          </a:xfrm>
          <a:prstGeom prst="rect">
            <a:avLst/>
          </a:prstGeom>
          <a:solidFill>
            <a:srgbClr val="0070BB"/>
          </a:solidFill>
        </p:spPr>
        <p:txBody>
          <a:bodyPr vert="horz" wrap="square" lIns="0" tIns="193887" rIns="0" bIns="0" rtlCol="0" anchor="ctr">
            <a:spAutoFit/>
          </a:bodyPr>
          <a:lstStyle/>
          <a:p>
            <a:pPr marL="536773" marR="308179" indent="-221821" algn="ctr">
              <a:spcBef>
                <a:spcPts val="1527"/>
              </a:spcBef>
            </a:pPr>
            <a:r>
              <a:rPr lang="en-GB" sz="2400" dirty="0">
                <a:solidFill>
                  <a:schemeClr val="bg1"/>
                </a:solidFill>
                <a:cs typeface="Arial Black"/>
              </a:rPr>
              <a:t>Contact John</a:t>
            </a:r>
            <a:endParaRPr sz="2400" dirty="0">
              <a:solidFill>
                <a:schemeClr val="bg1"/>
              </a:solidFill>
              <a:cs typeface="Arial Black"/>
            </a:endParaRPr>
          </a:p>
        </p:txBody>
      </p:sp>
      <p:sp>
        <p:nvSpPr>
          <p:cNvPr id="4" name="object 4"/>
          <p:cNvSpPr txBox="1"/>
          <p:nvPr/>
        </p:nvSpPr>
        <p:spPr>
          <a:xfrm>
            <a:off x="2765553" y="1924304"/>
            <a:ext cx="1739900" cy="496717"/>
          </a:xfrm>
          <a:prstGeom prst="rect">
            <a:avLst/>
          </a:prstGeom>
          <a:solidFill>
            <a:srgbClr val="0070BB"/>
          </a:solidFill>
        </p:spPr>
        <p:txBody>
          <a:bodyPr vert="horz" wrap="square" lIns="0" tIns="126153" rIns="0" bIns="0" rtlCol="0" anchor="ctr">
            <a:spAutoFit/>
          </a:bodyPr>
          <a:lstStyle/>
          <a:p>
            <a:pPr marL="371677" algn="ctr">
              <a:spcBef>
                <a:spcPts val="993"/>
              </a:spcBef>
            </a:pPr>
            <a:r>
              <a:rPr lang="en-GB" sz="2400" dirty="0">
                <a:solidFill>
                  <a:srgbClr val="FFFFFF"/>
                </a:solidFill>
                <a:cs typeface="Arial Black"/>
              </a:rPr>
              <a:t>English</a:t>
            </a:r>
            <a:endParaRPr sz="2400" dirty="0">
              <a:cs typeface="Arial Black"/>
            </a:endParaRPr>
          </a:p>
        </p:txBody>
      </p:sp>
      <p:sp>
        <p:nvSpPr>
          <p:cNvPr id="5" name="object 5"/>
          <p:cNvSpPr txBox="1"/>
          <p:nvPr/>
        </p:nvSpPr>
        <p:spPr>
          <a:xfrm>
            <a:off x="2765553" y="2873247"/>
            <a:ext cx="1739900" cy="495863"/>
          </a:xfrm>
          <a:prstGeom prst="rect">
            <a:avLst/>
          </a:prstGeom>
          <a:solidFill>
            <a:srgbClr val="0070BB"/>
          </a:solidFill>
        </p:spPr>
        <p:txBody>
          <a:bodyPr vert="horz" wrap="square" lIns="0" tIns="125307" rIns="0" bIns="0" rtlCol="0" anchor="ctr">
            <a:spAutoFit/>
          </a:bodyPr>
          <a:lstStyle/>
          <a:p>
            <a:pPr marL="298865" algn="ctr">
              <a:spcBef>
                <a:spcPts val="987"/>
              </a:spcBef>
            </a:pPr>
            <a:r>
              <a:rPr sz="2400" dirty="0">
                <a:solidFill>
                  <a:srgbClr val="FFFFFF"/>
                </a:solidFill>
                <a:cs typeface="Arial Black"/>
              </a:rPr>
              <a:t>German</a:t>
            </a:r>
            <a:endParaRPr sz="2400">
              <a:cs typeface="Arial Black"/>
            </a:endParaRPr>
          </a:p>
        </p:txBody>
      </p:sp>
      <p:sp>
        <p:nvSpPr>
          <p:cNvPr id="6" name="object 6"/>
          <p:cNvSpPr/>
          <p:nvPr/>
        </p:nvSpPr>
        <p:spPr>
          <a:xfrm>
            <a:off x="2170177" y="2263664"/>
            <a:ext cx="596900" cy="338667"/>
          </a:xfrm>
          <a:custGeom>
            <a:avLst/>
            <a:gdLst/>
            <a:ahLst/>
            <a:cxnLst/>
            <a:rect l="l" t="t" r="r" b="b"/>
            <a:pathLst>
              <a:path w="447675" h="254000">
                <a:moveTo>
                  <a:pt x="0" y="253746"/>
                </a:moveTo>
                <a:lnTo>
                  <a:pt x="447433" y="0"/>
                </a:lnTo>
              </a:path>
            </a:pathLst>
          </a:custGeom>
          <a:ln w="9144">
            <a:solidFill>
              <a:srgbClr val="00ACEE"/>
            </a:solidFill>
          </a:ln>
        </p:spPr>
        <p:txBody>
          <a:bodyPr wrap="square" lIns="0" tIns="0" rIns="0" bIns="0" rtlCol="0" anchor="ctr"/>
          <a:lstStyle/>
          <a:p>
            <a:pPr algn="ctr"/>
            <a:endParaRPr sz="2400"/>
          </a:p>
        </p:txBody>
      </p:sp>
      <p:sp>
        <p:nvSpPr>
          <p:cNvPr id="7" name="object 7"/>
          <p:cNvSpPr/>
          <p:nvPr/>
        </p:nvSpPr>
        <p:spPr>
          <a:xfrm>
            <a:off x="2170177" y="2789936"/>
            <a:ext cx="596900" cy="420793"/>
          </a:xfrm>
          <a:custGeom>
            <a:avLst/>
            <a:gdLst/>
            <a:ahLst/>
            <a:cxnLst/>
            <a:rect l="l" t="t" r="r" b="b"/>
            <a:pathLst>
              <a:path w="447675" h="315594">
                <a:moveTo>
                  <a:pt x="0" y="0"/>
                </a:moveTo>
                <a:lnTo>
                  <a:pt x="447433" y="315468"/>
                </a:lnTo>
              </a:path>
            </a:pathLst>
          </a:custGeom>
          <a:ln w="9144">
            <a:solidFill>
              <a:srgbClr val="00ACEE"/>
            </a:solidFill>
          </a:ln>
        </p:spPr>
        <p:txBody>
          <a:bodyPr wrap="square" lIns="0" tIns="0" rIns="0" bIns="0" rtlCol="0" anchor="ctr"/>
          <a:lstStyle/>
          <a:p>
            <a:pPr algn="ctr"/>
            <a:endParaRPr sz="2400"/>
          </a:p>
        </p:txBody>
      </p:sp>
      <p:sp>
        <p:nvSpPr>
          <p:cNvPr id="8" name="object 8"/>
          <p:cNvSpPr txBox="1"/>
          <p:nvPr/>
        </p:nvSpPr>
        <p:spPr>
          <a:xfrm>
            <a:off x="430785" y="4521200"/>
            <a:ext cx="1739900" cy="934444"/>
          </a:xfrm>
          <a:prstGeom prst="rect">
            <a:avLst/>
          </a:prstGeom>
          <a:solidFill>
            <a:srgbClr val="0070BB"/>
          </a:solidFill>
        </p:spPr>
        <p:txBody>
          <a:bodyPr vert="horz" wrap="square" lIns="0" tIns="193887" rIns="0" bIns="0" rtlCol="0" anchor="ctr">
            <a:spAutoFit/>
          </a:bodyPr>
          <a:lstStyle/>
          <a:p>
            <a:pPr marL="500367" marR="308179" indent="-185415" algn="ctr">
              <a:spcBef>
                <a:spcPts val="1527"/>
              </a:spcBef>
            </a:pPr>
            <a:r>
              <a:rPr sz="2400" dirty="0">
                <a:solidFill>
                  <a:srgbClr val="FFFFFF"/>
                </a:solidFill>
                <a:cs typeface="Arial Black"/>
              </a:rPr>
              <a:t>Contact  Mary</a:t>
            </a:r>
            <a:endParaRPr sz="2400">
              <a:cs typeface="Arial Black"/>
            </a:endParaRPr>
          </a:p>
        </p:txBody>
      </p:sp>
      <p:sp>
        <p:nvSpPr>
          <p:cNvPr id="9" name="object 9"/>
          <p:cNvSpPr txBox="1"/>
          <p:nvPr/>
        </p:nvSpPr>
        <p:spPr>
          <a:xfrm>
            <a:off x="2765553" y="4265169"/>
            <a:ext cx="1739900" cy="496717"/>
          </a:xfrm>
          <a:prstGeom prst="rect">
            <a:avLst/>
          </a:prstGeom>
          <a:solidFill>
            <a:srgbClr val="0070BB"/>
          </a:solidFill>
        </p:spPr>
        <p:txBody>
          <a:bodyPr vert="horz" wrap="square" lIns="0" tIns="126153" rIns="0" bIns="0" rtlCol="0" anchor="ctr">
            <a:spAutoFit/>
          </a:bodyPr>
          <a:lstStyle/>
          <a:p>
            <a:pPr marL="371677" algn="ctr">
              <a:spcBef>
                <a:spcPts val="993"/>
              </a:spcBef>
            </a:pPr>
            <a:r>
              <a:rPr sz="2400" dirty="0">
                <a:solidFill>
                  <a:srgbClr val="FFFFFF"/>
                </a:solidFill>
                <a:cs typeface="Arial Black"/>
              </a:rPr>
              <a:t>English</a:t>
            </a:r>
            <a:endParaRPr sz="2400">
              <a:cs typeface="Arial Black"/>
            </a:endParaRPr>
          </a:p>
        </p:txBody>
      </p:sp>
      <p:sp>
        <p:nvSpPr>
          <p:cNvPr id="10" name="object 10"/>
          <p:cNvSpPr txBox="1"/>
          <p:nvPr/>
        </p:nvSpPr>
        <p:spPr>
          <a:xfrm>
            <a:off x="2765553" y="5214112"/>
            <a:ext cx="1739900" cy="495863"/>
          </a:xfrm>
          <a:prstGeom prst="rect">
            <a:avLst/>
          </a:prstGeom>
          <a:solidFill>
            <a:srgbClr val="0070BB"/>
          </a:solidFill>
        </p:spPr>
        <p:txBody>
          <a:bodyPr vert="horz" wrap="square" lIns="0" tIns="125307" rIns="0" bIns="0" rtlCol="0" anchor="ctr">
            <a:spAutoFit/>
          </a:bodyPr>
          <a:lstStyle/>
          <a:p>
            <a:pPr marL="323419" algn="ctr">
              <a:spcBef>
                <a:spcPts val="987"/>
              </a:spcBef>
            </a:pPr>
            <a:r>
              <a:rPr sz="2400" dirty="0">
                <a:solidFill>
                  <a:srgbClr val="FFFFFF"/>
                </a:solidFill>
                <a:cs typeface="Arial Black"/>
              </a:rPr>
              <a:t>Spanish</a:t>
            </a:r>
            <a:endParaRPr sz="2400">
              <a:cs typeface="Arial Black"/>
            </a:endParaRPr>
          </a:p>
        </p:txBody>
      </p:sp>
      <p:sp>
        <p:nvSpPr>
          <p:cNvPr id="11" name="object 11"/>
          <p:cNvSpPr/>
          <p:nvPr/>
        </p:nvSpPr>
        <p:spPr>
          <a:xfrm>
            <a:off x="2170177" y="4604512"/>
            <a:ext cx="596900" cy="338667"/>
          </a:xfrm>
          <a:custGeom>
            <a:avLst/>
            <a:gdLst/>
            <a:ahLst/>
            <a:cxnLst/>
            <a:rect l="l" t="t" r="r" b="b"/>
            <a:pathLst>
              <a:path w="447675" h="254000">
                <a:moveTo>
                  <a:pt x="0" y="253745"/>
                </a:moveTo>
                <a:lnTo>
                  <a:pt x="447433" y="0"/>
                </a:lnTo>
              </a:path>
            </a:pathLst>
          </a:custGeom>
          <a:ln w="9144">
            <a:solidFill>
              <a:srgbClr val="00ACEE"/>
            </a:solidFill>
          </a:ln>
        </p:spPr>
        <p:txBody>
          <a:bodyPr wrap="square" lIns="0" tIns="0" rIns="0" bIns="0" rtlCol="0" anchor="ctr"/>
          <a:lstStyle/>
          <a:p>
            <a:pPr algn="ctr"/>
            <a:endParaRPr sz="2400"/>
          </a:p>
        </p:txBody>
      </p:sp>
      <p:sp>
        <p:nvSpPr>
          <p:cNvPr id="12" name="object 12"/>
          <p:cNvSpPr/>
          <p:nvPr/>
        </p:nvSpPr>
        <p:spPr>
          <a:xfrm>
            <a:off x="2170177" y="5130801"/>
            <a:ext cx="596900" cy="420793"/>
          </a:xfrm>
          <a:custGeom>
            <a:avLst/>
            <a:gdLst/>
            <a:ahLst/>
            <a:cxnLst/>
            <a:rect l="l" t="t" r="r" b="b"/>
            <a:pathLst>
              <a:path w="447675" h="315595">
                <a:moveTo>
                  <a:pt x="0" y="0"/>
                </a:moveTo>
                <a:lnTo>
                  <a:pt x="447433" y="315468"/>
                </a:lnTo>
              </a:path>
            </a:pathLst>
          </a:custGeom>
          <a:ln w="9144">
            <a:solidFill>
              <a:srgbClr val="00ACEE"/>
            </a:solidFill>
          </a:ln>
        </p:spPr>
        <p:txBody>
          <a:bodyPr wrap="square" lIns="0" tIns="0" rIns="0" bIns="0" rtlCol="0" anchor="ctr"/>
          <a:lstStyle/>
          <a:p>
            <a:pPr algn="ctr"/>
            <a:endParaRPr sz="2400"/>
          </a:p>
        </p:txBody>
      </p:sp>
      <p:sp>
        <p:nvSpPr>
          <p:cNvPr id="13" name="object 13"/>
          <p:cNvSpPr txBox="1"/>
          <p:nvPr/>
        </p:nvSpPr>
        <p:spPr>
          <a:xfrm>
            <a:off x="6744207" y="2237231"/>
            <a:ext cx="1739900" cy="934444"/>
          </a:xfrm>
          <a:prstGeom prst="rect">
            <a:avLst/>
          </a:prstGeom>
          <a:solidFill>
            <a:srgbClr val="6E6E6E"/>
          </a:solidFill>
        </p:spPr>
        <p:txBody>
          <a:bodyPr vert="horz" wrap="square" lIns="0" tIns="193887" rIns="0" bIns="0" rtlCol="0" anchor="ctr">
            <a:spAutoFit/>
          </a:bodyPr>
          <a:lstStyle/>
          <a:p>
            <a:pPr marL="536773" marR="308179" indent="-221821" algn="ctr">
              <a:spcBef>
                <a:spcPts val="1527"/>
              </a:spcBef>
            </a:pPr>
            <a:r>
              <a:rPr sz="2400" dirty="0">
                <a:solidFill>
                  <a:srgbClr val="FFFFFF"/>
                </a:solidFill>
                <a:cs typeface="Arial Black"/>
              </a:rPr>
              <a:t>Contact  John</a:t>
            </a:r>
            <a:endParaRPr sz="2400">
              <a:cs typeface="Arial Black"/>
            </a:endParaRPr>
          </a:p>
        </p:txBody>
      </p:sp>
      <p:sp>
        <p:nvSpPr>
          <p:cNvPr id="14" name="object 14"/>
          <p:cNvSpPr txBox="1"/>
          <p:nvPr/>
        </p:nvSpPr>
        <p:spPr>
          <a:xfrm>
            <a:off x="6744207" y="4521200"/>
            <a:ext cx="1739900" cy="934444"/>
          </a:xfrm>
          <a:prstGeom prst="rect">
            <a:avLst/>
          </a:prstGeom>
          <a:solidFill>
            <a:srgbClr val="6E6E6E"/>
          </a:solidFill>
        </p:spPr>
        <p:txBody>
          <a:bodyPr vert="horz" wrap="square" lIns="0" tIns="193887" rIns="0" bIns="0" rtlCol="0" anchor="ctr">
            <a:spAutoFit/>
          </a:bodyPr>
          <a:lstStyle/>
          <a:p>
            <a:pPr marL="500367" marR="308179" indent="-185415" algn="ctr">
              <a:spcBef>
                <a:spcPts val="1527"/>
              </a:spcBef>
            </a:pPr>
            <a:r>
              <a:rPr sz="2400" dirty="0">
                <a:solidFill>
                  <a:srgbClr val="FFFFFF"/>
                </a:solidFill>
                <a:cs typeface="Arial Black"/>
              </a:rPr>
              <a:t>Contact  Mary</a:t>
            </a:r>
            <a:endParaRPr sz="2400">
              <a:cs typeface="Arial Black"/>
            </a:endParaRPr>
          </a:p>
        </p:txBody>
      </p:sp>
      <p:sp>
        <p:nvSpPr>
          <p:cNvPr id="15" name="object 15"/>
          <p:cNvSpPr txBox="1"/>
          <p:nvPr/>
        </p:nvSpPr>
        <p:spPr>
          <a:xfrm>
            <a:off x="9948672" y="2659889"/>
            <a:ext cx="1737360" cy="496717"/>
          </a:xfrm>
          <a:prstGeom prst="rect">
            <a:avLst/>
          </a:prstGeom>
          <a:solidFill>
            <a:srgbClr val="6E6E6E"/>
          </a:solidFill>
        </p:spPr>
        <p:txBody>
          <a:bodyPr vert="horz" wrap="square" lIns="0" tIns="126153" rIns="0" bIns="0" rtlCol="0" anchor="ctr">
            <a:spAutoFit/>
          </a:bodyPr>
          <a:lstStyle/>
          <a:p>
            <a:pPr marL="371677" algn="ctr">
              <a:spcBef>
                <a:spcPts val="993"/>
              </a:spcBef>
            </a:pPr>
            <a:r>
              <a:rPr sz="2400" dirty="0">
                <a:solidFill>
                  <a:srgbClr val="FFFFFF"/>
                </a:solidFill>
                <a:cs typeface="Arial Black"/>
              </a:rPr>
              <a:t>English</a:t>
            </a:r>
            <a:endParaRPr sz="2400">
              <a:cs typeface="Arial Black"/>
            </a:endParaRPr>
          </a:p>
        </p:txBody>
      </p:sp>
      <p:sp>
        <p:nvSpPr>
          <p:cNvPr id="16" name="object 16"/>
          <p:cNvSpPr txBox="1"/>
          <p:nvPr/>
        </p:nvSpPr>
        <p:spPr>
          <a:xfrm>
            <a:off x="9948672" y="3608831"/>
            <a:ext cx="1737360" cy="495863"/>
          </a:xfrm>
          <a:prstGeom prst="rect">
            <a:avLst/>
          </a:prstGeom>
          <a:solidFill>
            <a:srgbClr val="6E6E6E"/>
          </a:solidFill>
        </p:spPr>
        <p:txBody>
          <a:bodyPr vert="horz" wrap="square" lIns="0" tIns="125307" rIns="0" bIns="0" rtlCol="0" anchor="ctr">
            <a:spAutoFit/>
          </a:bodyPr>
          <a:lstStyle/>
          <a:p>
            <a:pPr marL="298019" algn="ctr">
              <a:spcBef>
                <a:spcPts val="987"/>
              </a:spcBef>
            </a:pPr>
            <a:r>
              <a:rPr sz="2400" dirty="0">
                <a:solidFill>
                  <a:srgbClr val="FFFFFF"/>
                </a:solidFill>
                <a:cs typeface="Arial Black"/>
              </a:rPr>
              <a:t>German</a:t>
            </a:r>
            <a:endParaRPr sz="2400">
              <a:cs typeface="Arial Black"/>
            </a:endParaRPr>
          </a:p>
        </p:txBody>
      </p:sp>
      <p:sp>
        <p:nvSpPr>
          <p:cNvPr id="17" name="object 17"/>
          <p:cNvSpPr txBox="1"/>
          <p:nvPr/>
        </p:nvSpPr>
        <p:spPr>
          <a:xfrm>
            <a:off x="9948672" y="4500880"/>
            <a:ext cx="1737360" cy="496717"/>
          </a:xfrm>
          <a:prstGeom prst="rect">
            <a:avLst/>
          </a:prstGeom>
          <a:solidFill>
            <a:srgbClr val="6E6E6E"/>
          </a:solidFill>
        </p:spPr>
        <p:txBody>
          <a:bodyPr vert="horz" wrap="square" lIns="0" tIns="126153" rIns="0" bIns="0" rtlCol="0" anchor="ctr">
            <a:spAutoFit/>
          </a:bodyPr>
          <a:lstStyle/>
          <a:p>
            <a:pPr marL="322572" algn="ctr">
              <a:spcBef>
                <a:spcPts val="993"/>
              </a:spcBef>
            </a:pPr>
            <a:r>
              <a:rPr sz="2400" dirty="0">
                <a:solidFill>
                  <a:srgbClr val="FFFFFF"/>
                </a:solidFill>
                <a:cs typeface="Arial Black"/>
              </a:rPr>
              <a:t>Spanish</a:t>
            </a:r>
            <a:endParaRPr sz="2400">
              <a:cs typeface="Arial Black"/>
            </a:endParaRPr>
          </a:p>
        </p:txBody>
      </p:sp>
      <p:grpSp>
        <p:nvGrpSpPr>
          <p:cNvPr id="18" name="object 18"/>
          <p:cNvGrpSpPr/>
          <p:nvPr/>
        </p:nvGrpSpPr>
        <p:grpSpPr>
          <a:xfrm>
            <a:off x="8477504" y="2824481"/>
            <a:ext cx="1478280" cy="2313940"/>
            <a:chOff x="6358128" y="2118360"/>
            <a:chExt cx="1108710" cy="1735455"/>
          </a:xfrm>
        </p:grpSpPr>
        <p:sp>
          <p:nvSpPr>
            <p:cNvPr id="19" name="object 19"/>
            <p:cNvSpPr/>
            <p:nvPr/>
          </p:nvSpPr>
          <p:spPr>
            <a:xfrm>
              <a:off x="6362700" y="2122932"/>
              <a:ext cx="1099820" cy="127000"/>
            </a:xfrm>
            <a:custGeom>
              <a:avLst/>
              <a:gdLst/>
              <a:ahLst/>
              <a:cxnLst/>
              <a:rect l="l" t="t" r="r" b="b"/>
              <a:pathLst>
                <a:path w="1099820" h="127000">
                  <a:moveTo>
                    <a:pt x="0" y="0"/>
                  </a:moveTo>
                  <a:lnTo>
                    <a:pt x="1099273" y="126873"/>
                  </a:lnTo>
                </a:path>
              </a:pathLst>
            </a:custGeom>
            <a:ln w="9144">
              <a:solidFill>
                <a:srgbClr val="00ACEE"/>
              </a:solidFill>
            </a:ln>
          </p:spPr>
          <p:txBody>
            <a:bodyPr wrap="square" lIns="0" tIns="0" rIns="0" bIns="0" rtlCol="0" anchor="ctr"/>
            <a:lstStyle/>
            <a:p>
              <a:pPr algn="ctr"/>
              <a:endParaRPr sz="2400"/>
            </a:p>
          </p:txBody>
        </p:sp>
        <p:sp>
          <p:nvSpPr>
            <p:cNvPr id="20" name="object 20"/>
            <p:cNvSpPr/>
            <p:nvPr/>
          </p:nvSpPr>
          <p:spPr>
            <a:xfrm>
              <a:off x="6362700" y="2135124"/>
              <a:ext cx="1099820" cy="824865"/>
            </a:xfrm>
            <a:custGeom>
              <a:avLst/>
              <a:gdLst/>
              <a:ahLst/>
              <a:cxnLst/>
              <a:rect l="l" t="t" r="r" b="b"/>
              <a:pathLst>
                <a:path w="1099820" h="824864">
                  <a:moveTo>
                    <a:pt x="0" y="0"/>
                  </a:moveTo>
                  <a:lnTo>
                    <a:pt x="1099273" y="824649"/>
                  </a:lnTo>
                </a:path>
              </a:pathLst>
            </a:custGeom>
            <a:ln w="9144">
              <a:solidFill>
                <a:srgbClr val="00ACEE"/>
              </a:solidFill>
            </a:ln>
          </p:spPr>
          <p:txBody>
            <a:bodyPr wrap="square" lIns="0" tIns="0" rIns="0" bIns="0" rtlCol="0" anchor="ctr"/>
            <a:lstStyle/>
            <a:p>
              <a:pPr algn="ctr"/>
              <a:endParaRPr sz="2400"/>
            </a:p>
          </p:txBody>
        </p:sp>
        <p:sp>
          <p:nvSpPr>
            <p:cNvPr id="21" name="object 21"/>
            <p:cNvSpPr/>
            <p:nvPr/>
          </p:nvSpPr>
          <p:spPr>
            <a:xfrm>
              <a:off x="6362700" y="2249424"/>
              <a:ext cx="1099820" cy="1593850"/>
            </a:xfrm>
            <a:custGeom>
              <a:avLst/>
              <a:gdLst/>
              <a:ahLst/>
              <a:cxnLst/>
              <a:rect l="l" t="t" r="r" b="b"/>
              <a:pathLst>
                <a:path w="1099820" h="1593850">
                  <a:moveTo>
                    <a:pt x="0" y="1593684"/>
                  </a:moveTo>
                  <a:lnTo>
                    <a:pt x="1099273" y="0"/>
                  </a:lnTo>
                </a:path>
              </a:pathLst>
            </a:custGeom>
            <a:ln w="9144">
              <a:solidFill>
                <a:srgbClr val="00ACEE"/>
              </a:solidFill>
            </a:ln>
          </p:spPr>
          <p:txBody>
            <a:bodyPr wrap="square" lIns="0" tIns="0" rIns="0" bIns="0" rtlCol="0" anchor="ctr"/>
            <a:lstStyle/>
            <a:p>
              <a:pPr algn="ctr"/>
              <a:endParaRPr sz="2400"/>
            </a:p>
          </p:txBody>
        </p:sp>
        <p:sp>
          <p:nvSpPr>
            <p:cNvPr id="22" name="object 22"/>
            <p:cNvSpPr/>
            <p:nvPr/>
          </p:nvSpPr>
          <p:spPr>
            <a:xfrm>
              <a:off x="6362700" y="3630168"/>
              <a:ext cx="1099820" cy="219075"/>
            </a:xfrm>
            <a:custGeom>
              <a:avLst/>
              <a:gdLst/>
              <a:ahLst/>
              <a:cxnLst/>
              <a:rect l="l" t="t" r="r" b="b"/>
              <a:pathLst>
                <a:path w="1099820" h="219075">
                  <a:moveTo>
                    <a:pt x="0" y="218566"/>
                  </a:moveTo>
                  <a:lnTo>
                    <a:pt x="1099273" y="0"/>
                  </a:lnTo>
                </a:path>
              </a:pathLst>
            </a:custGeom>
            <a:ln w="9144">
              <a:solidFill>
                <a:srgbClr val="00ACEE"/>
              </a:solidFill>
            </a:ln>
          </p:spPr>
          <p:txBody>
            <a:bodyPr wrap="square" lIns="0" tIns="0" rIns="0" bIns="0" rtlCol="0" anchor="ctr"/>
            <a:lstStyle/>
            <a:p>
              <a:pPr algn="ctr"/>
              <a:endParaRPr sz="2400"/>
            </a:p>
          </p:txBody>
        </p:sp>
      </p:gr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2180335"/>
            <a:ext cx="1739900" cy="934444"/>
          </a:xfrm>
          <a:prstGeom prst="rect">
            <a:avLst/>
          </a:prstGeom>
          <a:solidFill>
            <a:srgbClr val="0070BB"/>
          </a:solidFill>
        </p:spPr>
        <p:txBody>
          <a:bodyPr vert="horz" wrap="square" lIns="0" tIns="193887" rIns="0" bIns="0" rtlCol="0">
            <a:spAutoFit/>
          </a:bodyPr>
          <a:lstStyle/>
          <a:p>
            <a:pPr marL="536773" marR="308179" indent="-221821">
              <a:spcBef>
                <a:spcPts val="1527"/>
              </a:spcBef>
            </a:pPr>
            <a:r>
              <a:rPr sz="2400" dirty="0">
                <a:solidFill>
                  <a:srgbClr val="FFFFFF"/>
                </a:solidFill>
                <a:latin typeface="+mj-lt"/>
                <a:cs typeface="Arial Black"/>
              </a:rPr>
              <a:t>Contact  John</a:t>
            </a:r>
            <a:endParaRPr sz="2400">
              <a:latin typeface="+mj-lt"/>
              <a:cs typeface="Arial Black"/>
            </a:endParaRPr>
          </a:p>
        </p:txBody>
      </p:sp>
      <p:sp>
        <p:nvSpPr>
          <p:cNvPr id="4" name="object 4"/>
          <p:cNvSpPr txBox="1"/>
          <p:nvPr/>
        </p:nvSpPr>
        <p:spPr>
          <a:xfrm>
            <a:off x="2765553" y="1924304"/>
            <a:ext cx="1739900" cy="496717"/>
          </a:xfrm>
          <a:prstGeom prst="rect">
            <a:avLst/>
          </a:prstGeom>
          <a:solidFill>
            <a:srgbClr val="0070BB"/>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5" name="object 5"/>
          <p:cNvSpPr txBox="1"/>
          <p:nvPr/>
        </p:nvSpPr>
        <p:spPr>
          <a:xfrm>
            <a:off x="2765553" y="2873247"/>
            <a:ext cx="1739900" cy="495863"/>
          </a:xfrm>
          <a:prstGeom prst="rect">
            <a:avLst/>
          </a:prstGeom>
          <a:solidFill>
            <a:srgbClr val="0070BB"/>
          </a:solidFill>
        </p:spPr>
        <p:txBody>
          <a:bodyPr vert="horz" wrap="square" lIns="0" tIns="125307" rIns="0" bIns="0" rtlCol="0">
            <a:spAutoFit/>
          </a:bodyPr>
          <a:lstStyle/>
          <a:p>
            <a:pPr marL="298865">
              <a:spcBef>
                <a:spcPts val="987"/>
              </a:spcBef>
            </a:pPr>
            <a:r>
              <a:rPr sz="2400" dirty="0">
                <a:solidFill>
                  <a:srgbClr val="FFFFFF"/>
                </a:solidFill>
                <a:latin typeface="+mj-lt"/>
                <a:cs typeface="Arial Black"/>
              </a:rPr>
              <a:t>German</a:t>
            </a:r>
            <a:endParaRPr sz="2400">
              <a:latin typeface="+mj-lt"/>
              <a:cs typeface="Arial Black"/>
            </a:endParaRPr>
          </a:p>
        </p:txBody>
      </p:sp>
      <p:sp>
        <p:nvSpPr>
          <p:cNvPr id="6" name="object 6"/>
          <p:cNvSpPr/>
          <p:nvPr/>
        </p:nvSpPr>
        <p:spPr>
          <a:xfrm>
            <a:off x="2170177" y="2263664"/>
            <a:ext cx="596900" cy="338667"/>
          </a:xfrm>
          <a:custGeom>
            <a:avLst/>
            <a:gdLst/>
            <a:ahLst/>
            <a:cxnLst/>
            <a:rect l="l" t="t" r="r" b="b"/>
            <a:pathLst>
              <a:path w="447675" h="254000">
                <a:moveTo>
                  <a:pt x="0" y="253746"/>
                </a:moveTo>
                <a:lnTo>
                  <a:pt x="447433" y="0"/>
                </a:lnTo>
              </a:path>
            </a:pathLst>
          </a:custGeom>
          <a:ln w="9144">
            <a:solidFill>
              <a:srgbClr val="00ACEE"/>
            </a:solidFill>
          </a:ln>
        </p:spPr>
        <p:txBody>
          <a:bodyPr wrap="square" lIns="0" tIns="0" rIns="0" bIns="0" rtlCol="0"/>
          <a:lstStyle/>
          <a:p>
            <a:endParaRPr sz="2400">
              <a:latin typeface="+mj-lt"/>
            </a:endParaRPr>
          </a:p>
        </p:txBody>
      </p:sp>
      <p:sp>
        <p:nvSpPr>
          <p:cNvPr id="7" name="object 7"/>
          <p:cNvSpPr/>
          <p:nvPr/>
        </p:nvSpPr>
        <p:spPr>
          <a:xfrm>
            <a:off x="2170177" y="2789936"/>
            <a:ext cx="596900" cy="420793"/>
          </a:xfrm>
          <a:custGeom>
            <a:avLst/>
            <a:gdLst/>
            <a:ahLst/>
            <a:cxnLst/>
            <a:rect l="l" t="t" r="r" b="b"/>
            <a:pathLst>
              <a:path w="447675" h="315594">
                <a:moveTo>
                  <a:pt x="0" y="0"/>
                </a:moveTo>
                <a:lnTo>
                  <a:pt x="447433" y="315468"/>
                </a:lnTo>
              </a:path>
            </a:pathLst>
          </a:custGeom>
          <a:ln w="9144">
            <a:solidFill>
              <a:srgbClr val="00ACEE"/>
            </a:solidFill>
          </a:ln>
        </p:spPr>
        <p:txBody>
          <a:bodyPr wrap="square" lIns="0" tIns="0" rIns="0" bIns="0" rtlCol="0"/>
          <a:lstStyle/>
          <a:p>
            <a:endParaRPr sz="2400">
              <a:latin typeface="+mj-lt"/>
            </a:endParaRPr>
          </a:p>
        </p:txBody>
      </p:sp>
      <p:sp>
        <p:nvSpPr>
          <p:cNvPr id="8" name="object 8"/>
          <p:cNvSpPr txBox="1"/>
          <p:nvPr/>
        </p:nvSpPr>
        <p:spPr>
          <a:xfrm>
            <a:off x="430785" y="4521200"/>
            <a:ext cx="1739900" cy="934444"/>
          </a:xfrm>
          <a:prstGeom prst="rect">
            <a:avLst/>
          </a:prstGeom>
          <a:solidFill>
            <a:srgbClr val="0070BB"/>
          </a:solidFill>
        </p:spPr>
        <p:txBody>
          <a:bodyPr vert="horz" wrap="square" lIns="0" tIns="193887" rIns="0" bIns="0" rtlCol="0">
            <a:spAutoFit/>
          </a:bodyPr>
          <a:lstStyle/>
          <a:p>
            <a:pPr marL="500367" marR="308179" indent="-185415">
              <a:spcBef>
                <a:spcPts val="1527"/>
              </a:spcBef>
            </a:pPr>
            <a:r>
              <a:rPr sz="2400" dirty="0">
                <a:solidFill>
                  <a:srgbClr val="FFFFFF"/>
                </a:solidFill>
                <a:latin typeface="+mj-lt"/>
                <a:cs typeface="Arial Black"/>
              </a:rPr>
              <a:t>Contact  Mary</a:t>
            </a:r>
            <a:endParaRPr sz="2400">
              <a:latin typeface="+mj-lt"/>
              <a:cs typeface="Arial Black"/>
            </a:endParaRPr>
          </a:p>
        </p:txBody>
      </p:sp>
      <p:sp>
        <p:nvSpPr>
          <p:cNvPr id="9" name="object 9"/>
          <p:cNvSpPr txBox="1"/>
          <p:nvPr/>
        </p:nvSpPr>
        <p:spPr>
          <a:xfrm>
            <a:off x="2765553" y="4265169"/>
            <a:ext cx="1739900" cy="496717"/>
          </a:xfrm>
          <a:prstGeom prst="rect">
            <a:avLst/>
          </a:prstGeom>
          <a:solidFill>
            <a:srgbClr val="0070BB"/>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10" name="object 10"/>
          <p:cNvSpPr txBox="1"/>
          <p:nvPr/>
        </p:nvSpPr>
        <p:spPr>
          <a:xfrm>
            <a:off x="2765553" y="5214112"/>
            <a:ext cx="1739900" cy="495863"/>
          </a:xfrm>
          <a:prstGeom prst="rect">
            <a:avLst/>
          </a:prstGeom>
          <a:solidFill>
            <a:srgbClr val="0070BB"/>
          </a:solidFill>
        </p:spPr>
        <p:txBody>
          <a:bodyPr vert="horz" wrap="square" lIns="0" tIns="125307" rIns="0" bIns="0" rtlCol="0">
            <a:spAutoFit/>
          </a:bodyPr>
          <a:lstStyle/>
          <a:p>
            <a:pPr marL="323419">
              <a:spcBef>
                <a:spcPts val="987"/>
              </a:spcBef>
            </a:pPr>
            <a:r>
              <a:rPr sz="2400" dirty="0">
                <a:solidFill>
                  <a:srgbClr val="FFFFFF"/>
                </a:solidFill>
                <a:latin typeface="+mj-lt"/>
                <a:cs typeface="Arial Black"/>
              </a:rPr>
              <a:t>Spanish</a:t>
            </a:r>
            <a:endParaRPr sz="2400">
              <a:latin typeface="+mj-lt"/>
              <a:cs typeface="Arial Black"/>
            </a:endParaRPr>
          </a:p>
        </p:txBody>
      </p:sp>
      <p:sp>
        <p:nvSpPr>
          <p:cNvPr id="11" name="object 11"/>
          <p:cNvSpPr/>
          <p:nvPr/>
        </p:nvSpPr>
        <p:spPr>
          <a:xfrm>
            <a:off x="2170177" y="4604512"/>
            <a:ext cx="596900" cy="338667"/>
          </a:xfrm>
          <a:custGeom>
            <a:avLst/>
            <a:gdLst/>
            <a:ahLst/>
            <a:cxnLst/>
            <a:rect l="l" t="t" r="r" b="b"/>
            <a:pathLst>
              <a:path w="447675" h="254000">
                <a:moveTo>
                  <a:pt x="0" y="253745"/>
                </a:moveTo>
                <a:lnTo>
                  <a:pt x="447433" y="0"/>
                </a:lnTo>
              </a:path>
            </a:pathLst>
          </a:custGeom>
          <a:ln w="9144">
            <a:solidFill>
              <a:srgbClr val="00ACEE"/>
            </a:solidFill>
          </a:ln>
        </p:spPr>
        <p:txBody>
          <a:bodyPr wrap="square" lIns="0" tIns="0" rIns="0" bIns="0" rtlCol="0"/>
          <a:lstStyle/>
          <a:p>
            <a:endParaRPr sz="2400">
              <a:latin typeface="+mj-lt"/>
            </a:endParaRPr>
          </a:p>
        </p:txBody>
      </p:sp>
      <p:sp>
        <p:nvSpPr>
          <p:cNvPr id="12" name="object 12"/>
          <p:cNvSpPr/>
          <p:nvPr/>
        </p:nvSpPr>
        <p:spPr>
          <a:xfrm>
            <a:off x="2170177" y="5130801"/>
            <a:ext cx="596900" cy="420793"/>
          </a:xfrm>
          <a:custGeom>
            <a:avLst/>
            <a:gdLst/>
            <a:ahLst/>
            <a:cxnLst/>
            <a:rect l="l" t="t" r="r" b="b"/>
            <a:pathLst>
              <a:path w="447675" h="315595">
                <a:moveTo>
                  <a:pt x="0" y="0"/>
                </a:moveTo>
                <a:lnTo>
                  <a:pt x="447433" y="315468"/>
                </a:lnTo>
              </a:path>
            </a:pathLst>
          </a:custGeom>
          <a:ln w="9144">
            <a:solidFill>
              <a:srgbClr val="00ACEE"/>
            </a:solidFill>
          </a:ln>
        </p:spPr>
        <p:txBody>
          <a:bodyPr wrap="square" lIns="0" tIns="0" rIns="0" bIns="0" rtlCol="0"/>
          <a:lstStyle/>
          <a:p>
            <a:endParaRPr sz="2400">
              <a:latin typeface="+mj-lt"/>
            </a:endParaRPr>
          </a:p>
        </p:txBody>
      </p:sp>
      <p:sp>
        <p:nvSpPr>
          <p:cNvPr id="13" name="object 13"/>
          <p:cNvSpPr txBox="1"/>
          <p:nvPr/>
        </p:nvSpPr>
        <p:spPr>
          <a:xfrm>
            <a:off x="6744207" y="2237231"/>
            <a:ext cx="1739900" cy="934444"/>
          </a:xfrm>
          <a:prstGeom prst="rect">
            <a:avLst/>
          </a:prstGeom>
          <a:solidFill>
            <a:srgbClr val="6E6E6E"/>
          </a:solidFill>
        </p:spPr>
        <p:txBody>
          <a:bodyPr vert="horz" wrap="square" lIns="0" tIns="193887" rIns="0" bIns="0" rtlCol="0">
            <a:spAutoFit/>
          </a:bodyPr>
          <a:lstStyle/>
          <a:p>
            <a:pPr marL="536773" marR="308179" indent="-221821">
              <a:spcBef>
                <a:spcPts val="1527"/>
              </a:spcBef>
            </a:pPr>
            <a:r>
              <a:rPr sz="2400" dirty="0">
                <a:solidFill>
                  <a:srgbClr val="FFFFFF"/>
                </a:solidFill>
                <a:latin typeface="+mj-lt"/>
                <a:cs typeface="Arial Black"/>
              </a:rPr>
              <a:t>Contact  John</a:t>
            </a:r>
            <a:endParaRPr sz="2400">
              <a:latin typeface="+mj-lt"/>
              <a:cs typeface="Arial Black"/>
            </a:endParaRPr>
          </a:p>
        </p:txBody>
      </p:sp>
      <p:sp>
        <p:nvSpPr>
          <p:cNvPr id="14" name="object 14"/>
          <p:cNvSpPr txBox="1"/>
          <p:nvPr/>
        </p:nvSpPr>
        <p:spPr>
          <a:xfrm>
            <a:off x="6744207" y="4521200"/>
            <a:ext cx="1739900" cy="934444"/>
          </a:xfrm>
          <a:prstGeom prst="rect">
            <a:avLst/>
          </a:prstGeom>
          <a:solidFill>
            <a:srgbClr val="6E6E6E"/>
          </a:solidFill>
        </p:spPr>
        <p:txBody>
          <a:bodyPr vert="horz" wrap="square" lIns="0" tIns="193887" rIns="0" bIns="0" rtlCol="0">
            <a:spAutoFit/>
          </a:bodyPr>
          <a:lstStyle/>
          <a:p>
            <a:pPr marL="500367" marR="308179" indent="-185415">
              <a:spcBef>
                <a:spcPts val="1527"/>
              </a:spcBef>
            </a:pPr>
            <a:r>
              <a:rPr sz="2400" dirty="0">
                <a:solidFill>
                  <a:srgbClr val="FFFFFF"/>
                </a:solidFill>
                <a:latin typeface="+mj-lt"/>
                <a:cs typeface="Arial Black"/>
              </a:rPr>
              <a:t>Contact  Mary</a:t>
            </a:r>
            <a:endParaRPr sz="2400">
              <a:latin typeface="+mj-lt"/>
              <a:cs typeface="Arial Black"/>
            </a:endParaRPr>
          </a:p>
        </p:txBody>
      </p:sp>
      <p:sp>
        <p:nvSpPr>
          <p:cNvPr id="15" name="object 15"/>
          <p:cNvSpPr txBox="1"/>
          <p:nvPr/>
        </p:nvSpPr>
        <p:spPr>
          <a:xfrm>
            <a:off x="9948672" y="2659889"/>
            <a:ext cx="1737360" cy="496717"/>
          </a:xfrm>
          <a:prstGeom prst="rect">
            <a:avLst/>
          </a:prstGeom>
          <a:solidFill>
            <a:srgbClr val="6E6E6E"/>
          </a:solidFill>
        </p:spPr>
        <p:txBody>
          <a:bodyPr vert="horz" wrap="square" lIns="0" tIns="126153" rIns="0" bIns="0" rtlCol="0">
            <a:spAutoFit/>
          </a:bodyPr>
          <a:lstStyle/>
          <a:p>
            <a:pPr marL="371677">
              <a:spcBef>
                <a:spcPts val="993"/>
              </a:spcBef>
            </a:pPr>
            <a:r>
              <a:rPr sz="2400" dirty="0">
                <a:solidFill>
                  <a:srgbClr val="FFFFFF"/>
                </a:solidFill>
                <a:latin typeface="+mj-lt"/>
                <a:cs typeface="Arial Black"/>
              </a:rPr>
              <a:t>English</a:t>
            </a:r>
            <a:endParaRPr sz="2400">
              <a:latin typeface="+mj-lt"/>
              <a:cs typeface="Arial Black"/>
            </a:endParaRPr>
          </a:p>
        </p:txBody>
      </p:sp>
      <p:sp>
        <p:nvSpPr>
          <p:cNvPr id="16" name="object 16"/>
          <p:cNvSpPr txBox="1"/>
          <p:nvPr/>
        </p:nvSpPr>
        <p:spPr>
          <a:xfrm>
            <a:off x="9948672" y="3608831"/>
            <a:ext cx="1737360" cy="495863"/>
          </a:xfrm>
          <a:prstGeom prst="rect">
            <a:avLst/>
          </a:prstGeom>
          <a:solidFill>
            <a:srgbClr val="6E6E6E"/>
          </a:solidFill>
        </p:spPr>
        <p:txBody>
          <a:bodyPr vert="horz" wrap="square" lIns="0" tIns="125307" rIns="0" bIns="0" rtlCol="0">
            <a:spAutoFit/>
          </a:bodyPr>
          <a:lstStyle/>
          <a:p>
            <a:pPr marL="298019">
              <a:spcBef>
                <a:spcPts val="987"/>
              </a:spcBef>
            </a:pPr>
            <a:r>
              <a:rPr sz="2400" dirty="0">
                <a:solidFill>
                  <a:srgbClr val="FFFFFF"/>
                </a:solidFill>
                <a:latin typeface="+mj-lt"/>
                <a:cs typeface="Arial Black"/>
              </a:rPr>
              <a:t>German</a:t>
            </a:r>
            <a:endParaRPr sz="2400">
              <a:latin typeface="+mj-lt"/>
              <a:cs typeface="Arial Black"/>
            </a:endParaRPr>
          </a:p>
        </p:txBody>
      </p:sp>
      <p:sp>
        <p:nvSpPr>
          <p:cNvPr id="17" name="object 17"/>
          <p:cNvSpPr txBox="1"/>
          <p:nvPr/>
        </p:nvSpPr>
        <p:spPr>
          <a:xfrm>
            <a:off x="9948672" y="4500880"/>
            <a:ext cx="1737360" cy="496717"/>
          </a:xfrm>
          <a:prstGeom prst="rect">
            <a:avLst/>
          </a:prstGeom>
          <a:solidFill>
            <a:srgbClr val="6E6E6E"/>
          </a:solidFill>
        </p:spPr>
        <p:txBody>
          <a:bodyPr vert="horz" wrap="square" lIns="0" tIns="126153" rIns="0" bIns="0" rtlCol="0">
            <a:spAutoFit/>
          </a:bodyPr>
          <a:lstStyle/>
          <a:p>
            <a:pPr marL="322572">
              <a:spcBef>
                <a:spcPts val="993"/>
              </a:spcBef>
            </a:pPr>
            <a:r>
              <a:rPr sz="2400" dirty="0">
                <a:solidFill>
                  <a:srgbClr val="FFFFFF"/>
                </a:solidFill>
                <a:latin typeface="+mj-lt"/>
                <a:cs typeface="Arial Black"/>
              </a:rPr>
              <a:t>Spanish</a:t>
            </a:r>
            <a:endParaRPr sz="2400">
              <a:latin typeface="+mj-lt"/>
              <a:cs typeface="Arial Black"/>
            </a:endParaRPr>
          </a:p>
        </p:txBody>
      </p:sp>
      <p:grpSp>
        <p:nvGrpSpPr>
          <p:cNvPr id="18" name="object 18"/>
          <p:cNvGrpSpPr/>
          <p:nvPr/>
        </p:nvGrpSpPr>
        <p:grpSpPr>
          <a:xfrm>
            <a:off x="8477504" y="2824481"/>
            <a:ext cx="1478280" cy="2313940"/>
            <a:chOff x="6358128" y="2118360"/>
            <a:chExt cx="1108710" cy="1735455"/>
          </a:xfrm>
        </p:grpSpPr>
        <p:sp>
          <p:nvSpPr>
            <p:cNvPr id="19" name="object 19"/>
            <p:cNvSpPr/>
            <p:nvPr/>
          </p:nvSpPr>
          <p:spPr>
            <a:xfrm>
              <a:off x="6362700" y="2122932"/>
              <a:ext cx="1099820" cy="127000"/>
            </a:xfrm>
            <a:custGeom>
              <a:avLst/>
              <a:gdLst/>
              <a:ahLst/>
              <a:cxnLst/>
              <a:rect l="l" t="t" r="r" b="b"/>
              <a:pathLst>
                <a:path w="1099820" h="127000">
                  <a:moveTo>
                    <a:pt x="0" y="0"/>
                  </a:moveTo>
                  <a:lnTo>
                    <a:pt x="1099273" y="126873"/>
                  </a:lnTo>
                </a:path>
              </a:pathLst>
            </a:custGeom>
            <a:ln w="9144">
              <a:solidFill>
                <a:srgbClr val="00ACEE"/>
              </a:solidFill>
            </a:ln>
          </p:spPr>
          <p:txBody>
            <a:bodyPr wrap="square" lIns="0" tIns="0" rIns="0" bIns="0" rtlCol="0"/>
            <a:lstStyle/>
            <a:p>
              <a:endParaRPr sz="2400">
                <a:latin typeface="+mj-lt"/>
              </a:endParaRPr>
            </a:p>
          </p:txBody>
        </p:sp>
        <p:sp>
          <p:nvSpPr>
            <p:cNvPr id="20" name="object 20"/>
            <p:cNvSpPr/>
            <p:nvPr/>
          </p:nvSpPr>
          <p:spPr>
            <a:xfrm>
              <a:off x="6362700" y="2135124"/>
              <a:ext cx="1099820" cy="824865"/>
            </a:xfrm>
            <a:custGeom>
              <a:avLst/>
              <a:gdLst/>
              <a:ahLst/>
              <a:cxnLst/>
              <a:rect l="l" t="t" r="r" b="b"/>
              <a:pathLst>
                <a:path w="1099820" h="824864">
                  <a:moveTo>
                    <a:pt x="0" y="0"/>
                  </a:moveTo>
                  <a:lnTo>
                    <a:pt x="1099273" y="824649"/>
                  </a:lnTo>
                </a:path>
              </a:pathLst>
            </a:custGeom>
            <a:ln w="9144">
              <a:solidFill>
                <a:srgbClr val="00ACEE"/>
              </a:solidFill>
            </a:ln>
          </p:spPr>
          <p:txBody>
            <a:bodyPr wrap="square" lIns="0" tIns="0" rIns="0" bIns="0" rtlCol="0"/>
            <a:lstStyle/>
            <a:p>
              <a:endParaRPr sz="2400">
                <a:latin typeface="+mj-lt"/>
              </a:endParaRPr>
            </a:p>
          </p:txBody>
        </p:sp>
        <p:sp>
          <p:nvSpPr>
            <p:cNvPr id="21" name="object 21"/>
            <p:cNvSpPr/>
            <p:nvPr/>
          </p:nvSpPr>
          <p:spPr>
            <a:xfrm>
              <a:off x="6362700" y="2249424"/>
              <a:ext cx="1099820" cy="1593850"/>
            </a:xfrm>
            <a:custGeom>
              <a:avLst/>
              <a:gdLst/>
              <a:ahLst/>
              <a:cxnLst/>
              <a:rect l="l" t="t" r="r" b="b"/>
              <a:pathLst>
                <a:path w="1099820" h="1593850">
                  <a:moveTo>
                    <a:pt x="0" y="1593684"/>
                  </a:moveTo>
                  <a:lnTo>
                    <a:pt x="1099273" y="0"/>
                  </a:lnTo>
                </a:path>
              </a:pathLst>
            </a:custGeom>
            <a:ln w="9144">
              <a:solidFill>
                <a:srgbClr val="00ACEE"/>
              </a:solidFill>
            </a:ln>
          </p:spPr>
          <p:txBody>
            <a:bodyPr wrap="square" lIns="0" tIns="0" rIns="0" bIns="0" rtlCol="0"/>
            <a:lstStyle/>
            <a:p>
              <a:endParaRPr sz="2400">
                <a:latin typeface="+mj-lt"/>
              </a:endParaRPr>
            </a:p>
          </p:txBody>
        </p:sp>
        <p:sp>
          <p:nvSpPr>
            <p:cNvPr id="22" name="object 22"/>
            <p:cNvSpPr/>
            <p:nvPr/>
          </p:nvSpPr>
          <p:spPr>
            <a:xfrm>
              <a:off x="6362700" y="3630168"/>
              <a:ext cx="1099820" cy="219075"/>
            </a:xfrm>
            <a:custGeom>
              <a:avLst/>
              <a:gdLst/>
              <a:ahLst/>
              <a:cxnLst/>
              <a:rect l="l" t="t" r="r" b="b"/>
              <a:pathLst>
                <a:path w="1099820" h="219075">
                  <a:moveTo>
                    <a:pt x="0" y="218566"/>
                  </a:moveTo>
                  <a:lnTo>
                    <a:pt x="1099273" y="0"/>
                  </a:lnTo>
                </a:path>
              </a:pathLst>
            </a:custGeom>
            <a:ln w="9144">
              <a:solidFill>
                <a:srgbClr val="00ACEE"/>
              </a:solidFill>
            </a:ln>
          </p:spPr>
          <p:txBody>
            <a:bodyPr wrap="square" lIns="0" tIns="0" rIns="0" bIns="0" rtlCol="0"/>
            <a:lstStyle/>
            <a:p>
              <a:endParaRPr sz="2400">
                <a:latin typeface="+mj-lt"/>
              </a:endParaRPr>
            </a:p>
          </p:txBody>
        </p:sp>
      </p:grpSp>
      <p:sp>
        <p:nvSpPr>
          <p:cNvPr id="23" name="object 23"/>
          <p:cNvSpPr txBox="1"/>
          <p:nvPr/>
        </p:nvSpPr>
        <p:spPr>
          <a:xfrm>
            <a:off x="640079" y="1182623"/>
            <a:ext cx="4033520" cy="383011"/>
          </a:xfrm>
          <a:prstGeom prst="rect">
            <a:avLst/>
          </a:prstGeom>
          <a:solidFill>
            <a:srgbClr val="FF5200"/>
          </a:solidFill>
        </p:spPr>
        <p:txBody>
          <a:bodyPr vert="horz" wrap="square" lIns="0" tIns="13547" rIns="0" bIns="0" rtlCol="0">
            <a:spAutoFit/>
          </a:bodyPr>
          <a:lstStyle/>
          <a:p>
            <a:pPr marL="848339">
              <a:spcBef>
                <a:spcPts val="107"/>
              </a:spcBef>
            </a:pPr>
            <a:r>
              <a:rPr sz="2400" dirty="0">
                <a:solidFill>
                  <a:srgbClr val="FFFFFF"/>
                </a:solidFill>
                <a:latin typeface="+mj-lt"/>
                <a:cs typeface="Arial Black"/>
              </a:rPr>
              <a:t>1: N Relationship</a:t>
            </a:r>
            <a:endParaRPr sz="2400">
              <a:latin typeface="+mj-lt"/>
              <a:cs typeface="Arial Black"/>
            </a:endParaRPr>
          </a:p>
        </p:txBody>
      </p:sp>
      <p:sp>
        <p:nvSpPr>
          <p:cNvPr id="24" name="object 24"/>
          <p:cNvSpPr txBox="1">
            <a:spLocks noGrp="1"/>
          </p:cNvSpPr>
          <p:nvPr>
            <p:ph type="title"/>
          </p:nvPr>
        </p:nvSpPr>
        <p:spPr>
          <a:xfrm>
            <a:off x="6744207" y="1194815"/>
            <a:ext cx="4033520" cy="382156"/>
          </a:xfrm>
          <a:prstGeom prst="rect">
            <a:avLst/>
          </a:prstGeom>
          <a:solidFill>
            <a:srgbClr val="FF5200"/>
          </a:solidFill>
        </p:spPr>
        <p:txBody>
          <a:bodyPr vert="horz" wrap="square" lIns="0" tIns="12700" rIns="0" bIns="0" rtlCol="0" anchor="t">
            <a:spAutoFit/>
          </a:bodyPr>
          <a:lstStyle/>
          <a:p>
            <a:pPr marL="789920">
              <a:spcBef>
                <a:spcPts val="100"/>
              </a:spcBef>
            </a:pPr>
            <a:r>
              <a:rPr sz="2400" spc="0" dirty="0">
                <a:latin typeface="+mj-lt"/>
              </a:rPr>
              <a:t>N: N Relationship</a:t>
            </a:r>
            <a:endParaRPr sz="2400" spc="0">
              <a:latin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0785" y="1893823"/>
            <a:ext cx="1739900" cy="748068"/>
          </a:xfrm>
          <a:prstGeom prst="rect">
            <a:avLst/>
          </a:prstGeom>
          <a:solidFill>
            <a:srgbClr val="0070BB"/>
          </a:solidFill>
        </p:spPr>
        <p:txBody>
          <a:bodyPr vert="horz" wrap="square" lIns="0" tIns="192193" rIns="0" bIns="0" rtlCol="0">
            <a:spAutoFit/>
          </a:bodyPr>
          <a:lstStyle/>
          <a:p>
            <a:pPr marL="536773" marR="308179" indent="-221821">
              <a:spcBef>
                <a:spcPts val="1513"/>
              </a:spcBef>
            </a:pPr>
            <a:r>
              <a:rPr dirty="0">
                <a:solidFill>
                  <a:srgbClr val="FFFFFF"/>
                </a:solidFill>
                <a:latin typeface="+mj-lt"/>
                <a:cs typeface="Arial Black"/>
              </a:rPr>
              <a:t>Contact  John</a:t>
            </a:r>
            <a:endParaRPr>
              <a:latin typeface="+mj-lt"/>
              <a:cs typeface="Arial Black"/>
            </a:endParaRPr>
          </a:p>
        </p:txBody>
      </p:sp>
      <p:sp>
        <p:nvSpPr>
          <p:cNvPr id="4" name="object 4"/>
          <p:cNvSpPr txBox="1"/>
          <p:nvPr/>
        </p:nvSpPr>
        <p:spPr>
          <a:xfrm>
            <a:off x="430785" y="4177793"/>
            <a:ext cx="1739900" cy="748923"/>
          </a:xfrm>
          <a:prstGeom prst="rect">
            <a:avLst/>
          </a:prstGeom>
          <a:solidFill>
            <a:srgbClr val="0070BB"/>
          </a:solidFill>
        </p:spPr>
        <p:txBody>
          <a:bodyPr vert="horz" wrap="square" lIns="0" tIns="193040" rIns="0" bIns="0" rtlCol="0">
            <a:spAutoFit/>
          </a:bodyPr>
          <a:lstStyle/>
          <a:p>
            <a:pPr marL="500367" marR="308179" indent="-185415">
              <a:spcBef>
                <a:spcPts val="1520"/>
              </a:spcBef>
            </a:pPr>
            <a:r>
              <a:rPr dirty="0">
                <a:solidFill>
                  <a:srgbClr val="FFFFFF"/>
                </a:solidFill>
                <a:latin typeface="+mj-lt"/>
                <a:cs typeface="Arial Black"/>
              </a:rPr>
              <a:t>Contact  Mary</a:t>
            </a:r>
            <a:endParaRPr>
              <a:latin typeface="+mj-lt"/>
              <a:cs typeface="Arial Black"/>
            </a:endParaRPr>
          </a:p>
        </p:txBody>
      </p:sp>
      <p:sp>
        <p:nvSpPr>
          <p:cNvPr id="5" name="object 5"/>
          <p:cNvSpPr txBox="1"/>
          <p:nvPr/>
        </p:nvSpPr>
        <p:spPr>
          <a:xfrm>
            <a:off x="3145535" y="2290064"/>
            <a:ext cx="1737360" cy="403530"/>
          </a:xfrm>
          <a:prstGeom prst="rect">
            <a:avLst/>
          </a:prstGeom>
          <a:solidFill>
            <a:srgbClr val="0070BB"/>
          </a:solidFill>
        </p:spPr>
        <p:txBody>
          <a:bodyPr vert="horz" wrap="square" lIns="0" tIns="125307" rIns="0" bIns="0" rtlCol="0">
            <a:spAutoFit/>
          </a:bodyPr>
          <a:lstStyle/>
          <a:p>
            <a:pPr marL="370831">
              <a:spcBef>
                <a:spcPts val="987"/>
              </a:spcBef>
            </a:pPr>
            <a:r>
              <a:rPr dirty="0">
                <a:solidFill>
                  <a:srgbClr val="FFFFFF"/>
                </a:solidFill>
                <a:latin typeface="+mj-lt"/>
                <a:cs typeface="Arial Black"/>
              </a:rPr>
              <a:t>English</a:t>
            </a:r>
            <a:endParaRPr>
              <a:latin typeface="+mj-lt"/>
              <a:cs typeface="Arial Black"/>
            </a:endParaRPr>
          </a:p>
        </p:txBody>
      </p:sp>
      <p:sp>
        <p:nvSpPr>
          <p:cNvPr id="6" name="object 6"/>
          <p:cNvSpPr txBox="1"/>
          <p:nvPr/>
        </p:nvSpPr>
        <p:spPr>
          <a:xfrm>
            <a:off x="3145535" y="3239007"/>
            <a:ext cx="1737360" cy="402674"/>
          </a:xfrm>
          <a:prstGeom prst="rect">
            <a:avLst/>
          </a:prstGeom>
          <a:solidFill>
            <a:srgbClr val="0070BB"/>
          </a:solidFill>
        </p:spPr>
        <p:txBody>
          <a:bodyPr vert="horz" wrap="square" lIns="0" tIns="124460" rIns="0" bIns="0" rtlCol="0">
            <a:spAutoFit/>
          </a:bodyPr>
          <a:lstStyle/>
          <a:p>
            <a:pPr marL="297173">
              <a:spcBef>
                <a:spcPts val="980"/>
              </a:spcBef>
            </a:pPr>
            <a:r>
              <a:rPr dirty="0">
                <a:solidFill>
                  <a:srgbClr val="FFFFFF"/>
                </a:solidFill>
                <a:latin typeface="+mj-lt"/>
                <a:cs typeface="Arial Black"/>
              </a:rPr>
              <a:t>German</a:t>
            </a:r>
            <a:endParaRPr>
              <a:latin typeface="+mj-lt"/>
              <a:cs typeface="Arial Black"/>
            </a:endParaRPr>
          </a:p>
        </p:txBody>
      </p:sp>
      <p:sp>
        <p:nvSpPr>
          <p:cNvPr id="7" name="object 7"/>
          <p:cNvSpPr txBox="1"/>
          <p:nvPr/>
        </p:nvSpPr>
        <p:spPr>
          <a:xfrm>
            <a:off x="3145535" y="4131057"/>
            <a:ext cx="1737360" cy="404384"/>
          </a:xfrm>
          <a:prstGeom prst="rect">
            <a:avLst/>
          </a:prstGeom>
          <a:solidFill>
            <a:srgbClr val="0070BB"/>
          </a:solidFill>
        </p:spPr>
        <p:txBody>
          <a:bodyPr vert="horz" wrap="square" lIns="0" tIns="126153" rIns="0" bIns="0" rtlCol="0">
            <a:spAutoFit/>
          </a:bodyPr>
          <a:lstStyle/>
          <a:p>
            <a:pPr marL="321725">
              <a:spcBef>
                <a:spcPts val="993"/>
              </a:spcBef>
            </a:pPr>
            <a:r>
              <a:rPr dirty="0">
                <a:solidFill>
                  <a:srgbClr val="FFFFFF"/>
                </a:solidFill>
                <a:latin typeface="+mj-lt"/>
                <a:cs typeface="Arial Black"/>
              </a:rPr>
              <a:t>Spanish</a:t>
            </a:r>
            <a:endParaRPr>
              <a:latin typeface="+mj-lt"/>
              <a:cs typeface="Arial Black"/>
            </a:endParaRPr>
          </a:p>
        </p:txBody>
      </p:sp>
      <p:grpSp>
        <p:nvGrpSpPr>
          <p:cNvPr id="8" name="object 8"/>
          <p:cNvGrpSpPr/>
          <p:nvPr/>
        </p:nvGrpSpPr>
        <p:grpSpPr>
          <a:xfrm>
            <a:off x="2164080" y="2497327"/>
            <a:ext cx="987213" cy="2296160"/>
            <a:chOff x="1623060" y="1872995"/>
            <a:chExt cx="740410" cy="1722120"/>
          </a:xfrm>
        </p:grpSpPr>
        <p:sp>
          <p:nvSpPr>
            <p:cNvPr id="9" name="object 9"/>
            <p:cNvSpPr/>
            <p:nvPr/>
          </p:nvSpPr>
          <p:spPr>
            <a:xfrm>
              <a:off x="1627632" y="1877567"/>
              <a:ext cx="731520" cy="805815"/>
            </a:xfrm>
            <a:custGeom>
              <a:avLst/>
              <a:gdLst/>
              <a:ahLst/>
              <a:cxnLst/>
              <a:rect l="l" t="t" r="r" b="b"/>
              <a:pathLst>
                <a:path w="731519" h="805814">
                  <a:moveTo>
                    <a:pt x="0" y="0"/>
                  </a:moveTo>
                  <a:lnTo>
                    <a:pt x="731189" y="94691"/>
                  </a:lnTo>
                </a:path>
                <a:path w="731519" h="805814">
                  <a:moveTo>
                    <a:pt x="0" y="0"/>
                  </a:moveTo>
                  <a:lnTo>
                    <a:pt x="731189" y="805624"/>
                  </a:lnTo>
                </a:path>
              </a:pathLst>
            </a:custGeom>
            <a:ln w="9144">
              <a:solidFill>
                <a:srgbClr val="00ACEE"/>
              </a:solidFill>
            </a:ln>
          </p:spPr>
          <p:txBody>
            <a:bodyPr wrap="square" lIns="0" tIns="0" rIns="0" bIns="0" rtlCol="0"/>
            <a:lstStyle/>
            <a:p>
              <a:endParaRPr>
                <a:latin typeface="+mj-lt"/>
              </a:endParaRPr>
            </a:p>
          </p:txBody>
        </p:sp>
        <p:sp>
          <p:nvSpPr>
            <p:cNvPr id="10" name="object 10"/>
            <p:cNvSpPr/>
            <p:nvPr/>
          </p:nvSpPr>
          <p:spPr>
            <a:xfrm>
              <a:off x="1627632" y="1972055"/>
              <a:ext cx="731520" cy="1618615"/>
            </a:xfrm>
            <a:custGeom>
              <a:avLst/>
              <a:gdLst/>
              <a:ahLst/>
              <a:cxnLst/>
              <a:rect l="l" t="t" r="r" b="b"/>
              <a:pathLst>
                <a:path w="731519" h="1618614">
                  <a:moveTo>
                    <a:pt x="0" y="1618424"/>
                  </a:moveTo>
                  <a:lnTo>
                    <a:pt x="731189" y="0"/>
                  </a:lnTo>
                </a:path>
                <a:path w="731519" h="1618614">
                  <a:moveTo>
                    <a:pt x="0" y="1618424"/>
                  </a:moveTo>
                  <a:lnTo>
                    <a:pt x="731189" y="1380820"/>
                  </a:lnTo>
                </a:path>
              </a:pathLst>
            </a:custGeom>
            <a:ln w="9144">
              <a:solidFill>
                <a:srgbClr val="00ACEE"/>
              </a:solidFill>
            </a:ln>
          </p:spPr>
          <p:txBody>
            <a:bodyPr wrap="square" lIns="0" tIns="0" rIns="0" bIns="0" rtlCol="0"/>
            <a:lstStyle/>
            <a:p>
              <a:endParaRPr>
                <a:latin typeface="+mj-lt"/>
              </a:endParaRPr>
            </a:p>
          </p:txBody>
        </p:sp>
      </p:grpSp>
      <p:sp>
        <p:nvSpPr>
          <p:cNvPr id="11" name="object 11"/>
          <p:cNvSpPr txBox="1">
            <a:spLocks noGrp="1"/>
          </p:cNvSpPr>
          <p:nvPr>
            <p:ph type="title"/>
          </p:nvPr>
        </p:nvSpPr>
        <p:spPr>
          <a:xfrm>
            <a:off x="5689601" y="1863345"/>
            <a:ext cx="1739900" cy="750633"/>
          </a:xfrm>
          <a:prstGeom prst="rect">
            <a:avLst/>
          </a:prstGeom>
          <a:solidFill>
            <a:srgbClr val="6E6E6E"/>
          </a:solidFill>
        </p:spPr>
        <p:txBody>
          <a:bodyPr vert="horz" wrap="square" lIns="0" tIns="194733" rIns="0" bIns="0" rtlCol="0" anchor="t">
            <a:spAutoFit/>
          </a:bodyPr>
          <a:lstStyle/>
          <a:p>
            <a:pPr marL="536773" marR="309026" indent="-221821">
              <a:spcBef>
                <a:spcPts val="1533"/>
              </a:spcBef>
            </a:pPr>
            <a:r>
              <a:rPr sz="1800" spc="0" dirty="0">
                <a:latin typeface="+mj-lt"/>
              </a:rPr>
              <a:t>Contact  John</a:t>
            </a:r>
            <a:endParaRPr sz="1800" spc="0">
              <a:latin typeface="+mj-lt"/>
            </a:endParaRPr>
          </a:p>
        </p:txBody>
      </p:sp>
      <p:sp>
        <p:nvSpPr>
          <p:cNvPr id="12" name="object 12"/>
          <p:cNvSpPr txBox="1"/>
          <p:nvPr/>
        </p:nvSpPr>
        <p:spPr>
          <a:xfrm>
            <a:off x="5689601" y="4129024"/>
            <a:ext cx="1739900" cy="748923"/>
          </a:xfrm>
          <a:prstGeom prst="rect">
            <a:avLst/>
          </a:prstGeom>
          <a:solidFill>
            <a:srgbClr val="6E6E6E"/>
          </a:solidFill>
        </p:spPr>
        <p:txBody>
          <a:bodyPr vert="horz" wrap="square" lIns="0" tIns="193040" rIns="0" bIns="0" rtlCol="0">
            <a:spAutoFit/>
          </a:bodyPr>
          <a:lstStyle/>
          <a:p>
            <a:pPr marL="500367" marR="309026" indent="-185415">
              <a:spcBef>
                <a:spcPts val="1520"/>
              </a:spcBef>
            </a:pPr>
            <a:r>
              <a:rPr dirty="0">
                <a:solidFill>
                  <a:srgbClr val="FFFFFF"/>
                </a:solidFill>
                <a:latin typeface="+mj-lt"/>
                <a:cs typeface="Arial Black"/>
              </a:rPr>
              <a:t>Contact  Mary</a:t>
            </a:r>
            <a:endParaRPr>
              <a:latin typeface="+mj-lt"/>
              <a:cs typeface="Arial Black"/>
            </a:endParaRPr>
          </a:p>
        </p:txBody>
      </p:sp>
      <p:sp>
        <p:nvSpPr>
          <p:cNvPr id="13" name="object 13"/>
          <p:cNvSpPr txBox="1"/>
          <p:nvPr/>
        </p:nvSpPr>
        <p:spPr>
          <a:xfrm>
            <a:off x="10609073" y="2503423"/>
            <a:ext cx="1243753" cy="339409"/>
          </a:xfrm>
          <a:prstGeom prst="rect">
            <a:avLst/>
          </a:prstGeom>
          <a:solidFill>
            <a:srgbClr val="6E6E6E"/>
          </a:solidFill>
        </p:spPr>
        <p:txBody>
          <a:bodyPr vert="horz" wrap="square" lIns="0" tIns="61807" rIns="0" bIns="0" rtlCol="0">
            <a:spAutoFit/>
          </a:bodyPr>
          <a:lstStyle/>
          <a:p>
            <a:pPr marL="225208">
              <a:spcBef>
                <a:spcPts val="487"/>
              </a:spcBef>
            </a:pPr>
            <a:r>
              <a:rPr dirty="0">
                <a:solidFill>
                  <a:srgbClr val="FFFFFF"/>
                </a:solidFill>
                <a:latin typeface="+mj-lt"/>
                <a:cs typeface="Arial Black"/>
              </a:rPr>
              <a:t>English</a:t>
            </a:r>
            <a:endParaRPr>
              <a:latin typeface="+mj-lt"/>
              <a:cs typeface="Arial Black"/>
            </a:endParaRPr>
          </a:p>
        </p:txBody>
      </p:sp>
      <p:sp>
        <p:nvSpPr>
          <p:cNvPr id="14" name="object 14"/>
          <p:cNvSpPr txBox="1"/>
          <p:nvPr/>
        </p:nvSpPr>
        <p:spPr>
          <a:xfrm>
            <a:off x="10609072" y="3576319"/>
            <a:ext cx="1256453" cy="327440"/>
          </a:xfrm>
          <a:prstGeom prst="rect">
            <a:avLst/>
          </a:prstGeom>
          <a:solidFill>
            <a:srgbClr val="6E6E6E"/>
          </a:solidFill>
        </p:spPr>
        <p:txBody>
          <a:bodyPr vert="horz" wrap="square" lIns="0" tIns="49953" rIns="0" bIns="0" rtlCol="0">
            <a:spAutoFit/>
          </a:bodyPr>
          <a:lstStyle/>
          <a:p>
            <a:pPr marL="174409">
              <a:spcBef>
                <a:spcPts val="393"/>
              </a:spcBef>
            </a:pPr>
            <a:r>
              <a:rPr dirty="0">
                <a:solidFill>
                  <a:srgbClr val="FFFFFF"/>
                </a:solidFill>
                <a:latin typeface="+mj-lt"/>
                <a:cs typeface="Arial Black"/>
              </a:rPr>
              <a:t>German</a:t>
            </a:r>
            <a:endParaRPr>
              <a:latin typeface="+mj-lt"/>
              <a:cs typeface="Arial Black"/>
            </a:endParaRPr>
          </a:p>
        </p:txBody>
      </p:sp>
      <p:sp>
        <p:nvSpPr>
          <p:cNvPr id="15" name="object 15"/>
          <p:cNvSpPr txBox="1"/>
          <p:nvPr/>
        </p:nvSpPr>
        <p:spPr>
          <a:xfrm>
            <a:off x="10609073" y="4470401"/>
            <a:ext cx="1243753" cy="393270"/>
          </a:xfrm>
          <a:prstGeom prst="rect">
            <a:avLst/>
          </a:prstGeom>
          <a:solidFill>
            <a:srgbClr val="6E6E6E"/>
          </a:solidFill>
        </p:spPr>
        <p:txBody>
          <a:bodyPr vert="horz" wrap="square" lIns="0" tIns="115147" rIns="0" bIns="0" rtlCol="0">
            <a:spAutoFit/>
          </a:bodyPr>
          <a:lstStyle/>
          <a:p>
            <a:pPr marL="186262">
              <a:spcBef>
                <a:spcPts val="907"/>
              </a:spcBef>
            </a:pPr>
            <a:r>
              <a:rPr dirty="0">
                <a:solidFill>
                  <a:srgbClr val="FFFFFF"/>
                </a:solidFill>
                <a:latin typeface="+mj-lt"/>
                <a:cs typeface="Arial Black"/>
              </a:rPr>
              <a:t>Spanish</a:t>
            </a:r>
            <a:endParaRPr>
              <a:latin typeface="+mj-lt"/>
              <a:cs typeface="Arial Black"/>
            </a:endParaRPr>
          </a:p>
        </p:txBody>
      </p:sp>
      <p:sp>
        <p:nvSpPr>
          <p:cNvPr id="16" name="object 16"/>
          <p:cNvSpPr txBox="1"/>
          <p:nvPr/>
        </p:nvSpPr>
        <p:spPr>
          <a:xfrm>
            <a:off x="8075168" y="1843023"/>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7" name="object 17"/>
          <p:cNvSpPr txBox="1"/>
          <p:nvPr/>
        </p:nvSpPr>
        <p:spPr>
          <a:xfrm>
            <a:off x="8075168" y="2546096"/>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8" name="object 18"/>
          <p:cNvSpPr txBox="1"/>
          <p:nvPr/>
        </p:nvSpPr>
        <p:spPr>
          <a:xfrm>
            <a:off x="8075168" y="4015231"/>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19" name="object 19"/>
          <p:cNvSpPr txBox="1"/>
          <p:nvPr/>
        </p:nvSpPr>
        <p:spPr>
          <a:xfrm>
            <a:off x="8075168" y="4718304"/>
            <a:ext cx="1737360" cy="594179"/>
          </a:xfrm>
          <a:prstGeom prst="rect">
            <a:avLst/>
          </a:prstGeom>
          <a:solidFill>
            <a:srgbClr val="6E6E6E"/>
          </a:solidFill>
        </p:spPr>
        <p:txBody>
          <a:bodyPr vert="horz" wrap="square" lIns="0" tIns="39793" rIns="0" bIns="0" rtlCol="0">
            <a:spAutoFit/>
          </a:bodyPr>
          <a:lstStyle/>
          <a:p>
            <a:pPr marL="496981" marR="364904" indent="-124457">
              <a:spcBef>
                <a:spcPts val="313"/>
              </a:spcBef>
            </a:pPr>
            <a:r>
              <a:rPr dirty="0">
                <a:solidFill>
                  <a:srgbClr val="FFFFFF"/>
                </a:solidFill>
                <a:latin typeface="+mj-lt"/>
                <a:cs typeface="Arial Black"/>
              </a:rPr>
              <a:t>Language  Spoken</a:t>
            </a:r>
            <a:endParaRPr>
              <a:latin typeface="+mj-lt"/>
              <a:cs typeface="Arial Black"/>
            </a:endParaRPr>
          </a:p>
        </p:txBody>
      </p:sp>
      <p:sp>
        <p:nvSpPr>
          <p:cNvPr id="20" name="object 20"/>
          <p:cNvSpPr/>
          <p:nvPr/>
        </p:nvSpPr>
        <p:spPr>
          <a:xfrm>
            <a:off x="7420864" y="2172207"/>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a:latin typeface="+mj-lt"/>
            </a:endParaRPr>
          </a:p>
        </p:txBody>
      </p:sp>
      <p:sp>
        <p:nvSpPr>
          <p:cNvPr id="21" name="object 21"/>
          <p:cNvSpPr/>
          <p:nvPr/>
        </p:nvSpPr>
        <p:spPr>
          <a:xfrm>
            <a:off x="7428992" y="2472943"/>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a:latin typeface="+mj-lt"/>
            </a:endParaRPr>
          </a:p>
        </p:txBody>
      </p:sp>
      <p:sp>
        <p:nvSpPr>
          <p:cNvPr id="22" name="object 22"/>
          <p:cNvSpPr/>
          <p:nvPr/>
        </p:nvSpPr>
        <p:spPr>
          <a:xfrm>
            <a:off x="7420864" y="4346447"/>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a:latin typeface="+mj-lt"/>
            </a:endParaRPr>
          </a:p>
        </p:txBody>
      </p:sp>
      <p:sp>
        <p:nvSpPr>
          <p:cNvPr id="23" name="object 23"/>
          <p:cNvSpPr/>
          <p:nvPr/>
        </p:nvSpPr>
        <p:spPr>
          <a:xfrm>
            <a:off x="7428992" y="4647185"/>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a:latin typeface="+mj-lt"/>
            </a:endParaRPr>
          </a:p>
        </p:txBody>
      </p:sp>
      <p:sp>
        <p:nvSpPr>
          <p:cNvPr id="24" name="object 24"/>
          <p:cNvSpPr/>
          <p:nvPr/>
        </p:nvSpPr>
        <p:spPr>
          <a:xfrm>
            <a:off x="9784079" y="4754879"/>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a:latin typeface="+mj-lt"/>
            </a:endParaRPr>
          </a:p>
        </p:txBody>
      </p:sp>
      <p:grpSp>
        <p:nvGrpSpPr>
          <p:cNvPr id="25" name="object 25"/>
          <p:cNvGrpSpPr/>
          <p:nvPr/>
        </p:nvGrpSpPr>
        <p:grpSpPr>
          <a:xfrm>
            <a:off x="9777985" y="2129536"/>
            <a:ext cx="837353" cy="2268219"/>
            <a:chOff x="7333488" y="1597152"/>
            <a:chExt cx="628015" cy="1701164"/>
          </a:xfrm>
        </p:grpSpPr>
        <p:sp>
          <p:nvSpPr>
            <p:cNvPr id="26" name="object 26"/>
            <p:cNvSpPr/>
            <p:nvPr/>
          </p:nvSpPr>
          <p:spPr>
            <a:xfrm>
              <a:off x="7338060" y="2051304"/>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a:latin typeface="+mj-lt"/>
              </a:endParaRPr>
            </a:p>
          </p:txBody>
        </p:sp>
        <p:sp>
          <p:nvSpPr>
            <p:cNvPr id="27" name="object 27"/>
            <p:cNvSpPr/>
            <p:nvPr/>
          </p:nvSpPr>
          <p:spPr>
            <a:xfrm>
              <a:off x="7338060" y="2063496"/>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a:latin typeface="+mj-lt"/>
              </a:endParaRPr>
            </a:p>
          </p:txBody>
        </p:sp>
        <p:sp>
          <p:nvSpPr>
            <p:cNvPr id="28" name="object 28"/>
            <p:cNvSpPr/>
            <p:nvPr/>
          </p:nvSpPr>
          <p:spPr>
            <a:xfrm>
              <a:off x="7348728" y="1601724"/>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a:latin typeface="+mj-lt"/>
              </a:endParaRPr>
            </a:p>
          </p:txBody>
        </p:sp>
      </p:grpSp>
      <p:sp>
        <p:nvSpPr>
          <p:cNvPr id="29" name="TextBox 28">
            <a:extLst>
              <a:ext uri="{FF2B5EF4-FFF2-40B4-BE49-F238E27FC236}">
                <a16:creationId xmlns:a16="http://schemas.microsoft.com/office/drawing/2014/main" id="{DF1FDFDE-1FCE-4561-A54B-3D145B72A143}"/>
              </a:ext>
            </a:extLst>
          </p:cNvPr>
          <p:cNvSpPr txBox="1"/>
          <p:nvPr/>
        </p:nvSpPr>
        <p:spPr>
          <a:xfrm>
            <a:off x="366341" y="306428"/>
            <a:ext cx="10399835" cy="707886"/>
          </a:xfrm>
          <a:prstGeom prst="rect">
            <a:avLst/>
          </a:prstGeom>
          <a:noFill/>
        </p:spPr>
        <p:txBody>
          <a:bodyPr wrap="none" rtlCol="0">
            <a:spAutoFit/>
          </a:bodyPr>
          <a:lstStyle/>
          <a:p>
            <a:r>
              <a:rPr lang="en-GB" sz="4000" dirty="0"/>
              <a:t>Relationship Management : Many-To-Many (N:N)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537" y="449496"/>
            <a:ext cx="5567408" cy="46493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430785" y="1893823"/>
            <a:ext cx="1739900" cy="1014936"/>
          </a:xfrm>
          <a:prstGeom prst="rect">
            <a:avLst/>
          </a:prstGeom>
          <a:solidFill>
            <a:srgbClr val="0070BB"/>
          </a:solidFill>
        </p:spPr>
        <p:txBody>
          <a:bodyPr vert="horz" wrap="square" lIns="0" tIns="192193" rIns="0" bIns="0" rtlCol="0">
            <a:spAutoFit/>
          </a:bodyPr>
          <a:lstStyle/>
          <a:p>
            <a:pPr marL="536773" marR="308179" indent="-221821">
              <a:spcBef>
                <a:spcPts val="1513"/>
              </a:spcBef>
            </a:pPr>
            <a:r>
              <a:rPr sz="2667" dirty="0">
                <a:solidFill>
                  <a:srgbClr val="FFFFFF"/>
                </a:solidFill>
                <a:latin typeface="+mj-lt"/>
                <a:cs typeface="Arial Black"/>
              </a:rPr>
              <a:t>Contact  John</a:t>
            </a:r>
            <a:endParaRPr sz="2667">
              <a:latin typeface="+mj-lt"/>
              <a:cs typeface="Arial Black"/>
            </a:endParaRPr>
          </a:p>
        </p:txBody>
      </p:sp>
      <p:sp>
        <p:nvSpPr>
          <p:cNvPr id="4" name="object 4"/>
          <p:cNvSpPr txBox="1"/>
          <p:nvPr/>
        </p:nvSpPr>
        <p:spPr>
          <a:xfrm>
            <a:off x="430785" y="4177793"/>
            <a:ext cx="1739900" cy="1015791"/>
          </a:xfrm>
          <a:prstGeom prst="rect">
            <a:avLst/>
          </a:prstGeom>
          <a:solidFill>
            <a:srgbClr val="0070BB"/>
          </a:solidFill>
        </p:spPr>
        <p:txBody>
          <a:bodyPr vert="horz" wrap="square" lIns="0" tIns="193040" rIns="0" bIns="0" rtlCol="0">
            <a:spAutoFit/>
          </a:bodyPr>
          <a:lstStyle/>
          <a:p>
            <a:pPr marL="500367" marR="308179"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5" name="object 5"/>
          <p:cNvSpPr txBox="1"/>
          <p:nvPr/>
        </p:nvSpPr>
        <p:spPr>
          <a:xfrm>
            <a:off x="3145535" y="2290064"/>
            <a:ext cx="1737360" cy="536964"/>
          </a:xfrm>
          <a:prstGeom prst="rect">
            <a:avLst/>
          </a:prstGeom>
          <a:solidFill>
            <a:srgbClr val="0070BB"/>
          </a:solidFill>
        </p:spPr>
        <p:txBody>
          <a:bodyPr vert="horz" wrap="square" lIns="0" tIns="125307" rIns="0" bIns="0" rtlCol="0">
            <a:spAutoFit/>
          </a:bodyPr>
          <a:lstStyle/>
          <a:p>
            <a:pPr marL="370831">
              <a:spcBef>
                <a:spcPts val="987"/>
              </a:spcBef>
            </a:pPr>
            <a:r>
              <a:rPr sz="2667" dirty="0">
                <a:solidFill>
                  <a:srgbClr val="FFFFFF"/>
                </a:solidFill>
                <a:latin typeface="+mj-lt"/>
                <a:cs typeface="Arial Black"/>
              </a:rPr>
              <a:t>English</a:t>
            </a:r>
            <a:endParaRPr sz="2667">
              <a:latin typeface="+mj-lt"/>
              <a:cs typeface="Arial Black"/>
            </a:endParaRPr>
          </a:p>
        </p:txBody>
      </p:sp>
      <p:sp>
        <p:nvSpPr>
          <p:cNvPr id="6" name="object 6"/>
          <p:cNvSpPr txBox="1"/>
          <p:nvPr/>
        </p:nvSpPr>
        <p:spPr>
          <a:xfrm>
            <a:off x="3145535" y="3239007"/>
            <a:ext cx="1737360" cy="536109"/>
          </a:xfrm>
          <a:prstGeom prst="rect">
            <a:avLst/>
          </a:prstGeom>
          <a:solidFill>
            <a:srgbClr val="0070BB"/>
          </a:solidFill>
        </p:spPr>
        <p:txBody>
          <a:bodyPr vert="horz" wrap="square" lIns="0" tIns="124460" rIns="0" bIns="0" rtlCol="0">
            <a:spAutoFit/>
          </a:bodyPr>
          <a:lstStyle/>
          <a:p>
            <a:pPr marL="297173">
              <a:spcBef>
                <a:spcPts val="980"/>
              </a:spcBef>
            </a:pPr>
            <a:r>
              <a:rPr sz="2667" dirty="0">
                <a:solidFill>
                  <a:srgbClr val="FFFFFF"/>
                </a:solidFill>
                <a:latin typeface="+mj-lt"/>
                <a:cs typeface="Arial Black"/>
              </a:rPr>
              <a:t>German</a:t>
            </a:r>
            <a:endParaRPr sz="2667">
              <a:latin typeface="+mj-lt"/>
              <a:cs typeface="Arial Black"/>
            </a:endParaRPr>
          </a:p>
        </p:txBody>
      </p:sp>
      <p:sp>
        <p:nvSpPr>
          <p:cNvPr id="7" name="object 7"/>
          <p:cNvSpPr txBox="1"/>
          <p:nvPr/>
        </p:nvSpPr>
        <p:spPr>
          <a:xfrm>
            <a:off x="3145535" y="4131057"/>
            <a:ext cx="1737360" cy="537818"/>
          </a:xfrm>
          <a:prstGeom prst="rect">
            <a:avLst/>
          </a:prstGeom>
          <a:solidFill>
            <a:srgbClr val="0070BB"/>
          </a:solidFill>
        </p:spPr>
        <p:txBody>
          <a:bodyPr vert="horz" wrap="square" lIns="0" tIns="126153" rIns="0" bIns="0" rtlCol="0">
            <a:spAutoFit/>
          </a:bodyPr>
          <a:lstStyle/>
          <a:p>
            <a:pPr marL="321725">
              <a:spcBef>
                <a:spcPts val="993"/>
              </a:spcBef>
            </a:pPr>
            <a:r>
              <a:rPr sz="2667" dirty="0">
                <a:solidFill>
                  <a:srgbClr val="FFFFFF"/>
                </a:solidFill>
                <a:latin typeface="+mj-lt"/>
                <a:cs typeface="Arial Black"/>
              </a:rPr>
              <a:t>Spanish</a:t>
            </a:r>
            <a:endParaRPr sz="2667">
              <a:latin typeface="+mj-lt"/>
              <a:cs typeface="Arial Black"/>
            </a:endParaRPr>
          </a:p>
        </p:txBody>
      </p:sp>
      <p:grpSp>
        <p:nvGrpSpPr>
          <p:cNvPr id="8" name="object 8"/>
          <p:cNvGrpSpPr/>
          <p:nvPr/>
        </p:nvGrpSpPr>
        <p:grpSpPr>
          <a:xfrm>
            <a:off x="2164080" y="2497327"/>
            <a:ext cx="987213" cy="2296160"/>
            <a:chOff x="1623060" y="1872995"/>
            <a:chExt cx="740410" cy="1722120"/>
          </a:xfrm>
        </p:grpSpPr>
        <p:sp>
          <p:nvSpPr>
            <p:cNvPr id="9" name="object 9"/>
            <p:cNvSpPr/>
            <p:nvPr/>
          </p:nvSpPr>
          <p:spPr>
            <a:xfrm>
              <a:off x="1627632" y="1877567"/>
              <a:ext cx="731520" cy="805815"/>
            </a:xfrm>
            <a:custGeom>
              <a:avLst/>
              <a:gdLst/>
              <a:ahLst/>
              <a:cxnLst/>
              <a:rect l="l" t="t" r="r" b="b"/>
              <a:pathLst>
                <a:path w="731519" h="805814">
                  <a:moveTo>
                    <a:pt x="0" y="0"/>
                  </a:moveTo>
                  <a:lnTo>
                    <a:pt x="731189" y="94691"/>
                  </a:lnTo>
                </a:path>
                <a:path w="731519" h="805814">
                  <a:moveTo>
                    <a:pt x="0" y="0"/>
                  </a:moveTo>
                  <a:lnTo>
                    <a:pt x="731189" y="805624"/>
                  </a:lnTo>
                </a:path>
              </a:pathLst>
            </a:custGeom>
            <a:ln w="9144">
              <a:solidFill>
                <a:srgbClr val="00ACEE"/>
              </a:solidFill>
            </a:ln>
          </p:spPr>
          <p:txBody>
            <a:bodyPr wrap="square" lIns="0" tIns="0" rIns="0" bIns="0" rtlCol="0"/>
            <a:lstStyle/>
            <a:p>
              <a:endParaRPr sz="2400">
                <a:latin typeface="+mj-lt"/>
              </a:endParaRPr>
            </a:p>
          </p:txBody>
        </p:sp>
        <p:sp>
          <p:nvSpPr>
            <p:cNvPr id="10" name="object 10"/>
            <p:cNvSpPr/>
            <p:nvPr/>
          </p:nvSpPr>
          <p:spPr>
            <a:xfrm>
              <a:off x="1627632" y="1972055"/>
              <a:ext cx="731520" cy="1618615"/>
            </a:xfrm>
            <a:custGeom>
              <a:avLst/>
              <a:gdLst/>
              <a:ahLst/>
              <a:cxnLst/>
              <a:rect l="l" t="t" r="r" b="b"/>
              <a:pathLst>
                <a:path w="731519" h="1618614">
                  <a:moveTo>
                    <a:pt x="0" y="1618424"/>
                  </a:moveTo>
                  <a:lnTo>
                    <a:pt x="731189" y="0"/>
                  </a:lnTo>
                </a:path>
                <a:path w="731519" h="1618614">
                  <a:moveTo>
                    <a:pt x="0" y="1618424"/>
                  </a:moveTo>
                  <a:lnTo>
                    <a:pt x="731189" y="1380820"/>
                  </a:lnTo>
                </a:path>
              </a:pathLst>
            </a:custGeom>
            <a:ln w="9144">
              <a:solidFill>
                <a:srgbClr val="00ACEE"/>
              </a:solidFill>
            </a:ln>
          </p:spPr>
          <p:txBody>
            <a:bodyPr wrap="square" lIns="0" tIns="0" rIns="0" bIns="0" rtlCol="0"/>
            <a:lstStyle/>
            <a:p>
              <a:endParaRPr sz="2400">
                <a:latin typeface="+mj-lt"/>
              </a:endParaRPr>
            </a:p>
          </p:txBody>
        </p:sp>
      </p:grpSp>
      <p:sp>
        <p:nvSpPr>
          <p:cNvPr id="11" name="object 11"/>
          <p:cNvSpPr txBox="1"/>
          <p:nvPr/>
        </p:nvSpPr>
        <p:spPr>
          <a:xfrm>
            <a:off x="5689601" y="1863345"/>
            <a:ext cx="1739900" cy="1017500"/>
          </a:xfrm>
          <a:prstGeom prst="rect">
            <a:avLst/>
          </a:prstGeom>
          <a:solidFill>
            <a:srgbClr val="6E6E6E"/>
          </a:solidFill>
        </p:spPr>
        <p:txBody>
          <a:bodyPr vert="horz" wrap="square" lIns="0" tIns="194733" rIns="0" bIns="0" rtlCol="0">
            <a:spAutoFit/>
          </a:bodyPr>
          <a:lstStyle/>
          <a:p>
            <a:pPr marL="536773" marR="309026" indent="-221821">
              <a:spcBef>
                <a:spcPts val="1533"/>
              </a:spcBef>
            </a:pPr>
            <a:r>
              <a:rPr sz="2667" dirty="0">
                <a:solidFill>
                  <a:srgbClr val="FFFFFF"/>
                </a:solidFill>
                <a:latin typeface="+mj-lt"/>
                <a:cs typeface="Arial Black"/>
              </a:rPr>
              <a:t>Contact  John</a:t>
            </a:r>
            <a:endParaRPr sz="2667">
              <a:latin typeface="+mj-lt"/>
              <a:cs typeface="Arial Black"/>
            </a:endParaRPr>
          </a:p>
        </p:txBody>
      </p:sp>
      <p:sp>
        <p:nvSpPr>
          <p:cNvPr id="12" name="object 12"/>
          <p:cNvSpPr txBox="1"/>
          <p:nvPr/>
        </p:nvSpPr>
        <p:spPr>
          <a:xfrm>
            <a:off x="5689601" y="4129024"/>
            <a:ext cx="1739900" cy="1015791"/>
          </a:xfrm>
          <a:prstGeom prst="rect">
            <a:avLst/>
          </a:prstGeom>
          <a:solidFill>
            <a:srgbClr val="6E6E6E"/>
          </a:solidFill>
        </p:spPr>
        <p:txBody>
          <a:bodyPr vert="horz" wrap="square" lIns="0" tIns="193040" rIns="0" bIns="0" rtlCol="0">
            <a:spAutoFit/>
          </a:bodyPr>
          <a:lstStyle/>
          <a:p>
            <a:pPr marL="500367" marR="309026"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13" name="object 13"/>
          <p:cNvSpPr txBox="1"/>
          <p:nvPr/>
        </p:nvSpPr>
        <p:spPr>
          <a:xfrm>
            <a:off x="10609073" y="2503423"/>
            <a:ext cx="1243753" cy="390642"/>
          </a:xfrm>
          <a:prstGeom prst="rect">
            <a:avLst/>
          </a:prstGeom>
          <a:solidFill>
            <a:srgbClr val="6E6E6E"/>
          </a:solidFill>
        </p:spPr>
        <p:txBody>
          <a:bodyPr vert="horz" wrap="square" lIns="0" tIns="61807" rIns="0" bIns="0" rtlCol="0">
            <a:spAutoFit/>
          </a:bodyPr>
          <a:lstStyle/>
          <a:p>
            <a:pPr marL="225208">
              <a:spcBef>
                <a:spcPts val="487"/>
              </a:spcBef>
            </a:pPr>
            <a:r>
              <a:rPr sz="2133" dirty="0">
                <a:solidFill>
                  <a:srgbClr val="FFFFFF"/>
                </a:solidFill>
                <a:latin typeface="+mj-lt"/>
                <a:cs typeface="Arial Black"/>
              </a:rPr>
              <a:t>English</a:t>
            </a:r>
            <a:endParaRPr sz="2133">
              <a:latin typeface="+mj-lt"/>
              <a:cs typeface="Arial Black"/>
            </a:endParaRPr>
          </a:p>
        </p:txBody>
      </p:sp>
      <p:sp>
        <p:nvSpPr>
          <p:cNvPr id="14" name="object 14"/>
          <p:cNvSpPr txBox="1"/>
          <p:nvPr/>
        </p:nvSpPr>
        <p:spPr>
          <a:xfrm>
            <a:off x="10609072" y="3576319"/>
            <a:ext cx="1256453" cy="378672"/>
          </a:xfrm>
          <a:prstGeom prst="rect">
            <a:avLst/>
          </a:prstGeom>
          <a:solidFill>
            <a:srgbClr val="6E6E6E"/>
          </a:solidFill>
        </p:spPr>
        <p:txBody>
          <a:bodyPr vert="horz" wrap="square" lIns="0" tIns="49953" rIns="0" bIns="0" rtlCol="0">
            <a:spAutoFit/>
          </a:bodyPr>
          <a:lstStyle/>
          <a:p>
            <a:pPr marL="174409">
              <a:spcBef>
                <a:spcPts val="393"/>
              </a:spcBef>
            </a:pPr>
            <a:r>
              <a:rPr sz="2133" dirty="0">
                <a:solidFill>
                  <a:srgbClr val="FFFFFF"/>
                </a:solidFill>
                <a:latin typeface="+mj-lt"/>
                <a:cs typeface="Arial Black"/>
              </a:rPr>
              <a:t>German</a:t>
            </a:r>
            <a:endParaRPr sz="2133">
              <a:latin typeface="+mj-lt"/>
              <a:cs typeface="Arial Black"/>
            </a:endParaRPr>
          </a:p>
        </p:txBody>
      </p:sp>
      <p:sp>
        <p:nvSpPr>
          <p:cNvPr id="15" name="object 15"/>
          <p:cNvSpPr txBox="1"/>
          <p:nvPr/>
        </p:nvSpPr>
        <p:spPr>
          <a:xfrm>
            <a:off x="10609073" y="4470401"/>
            <a:ext cx="1243753" cy="444503"/>
          </a:xfrm>
          <a:prstGeom prst="rect">
            <a:avLst/>
          </a:prstGeom>
          <a:solidFill>
            <a:srgbClr val="6E6E6E"/>
          </a:solidFill>
        </p:spPr>
        <p:txBody>
          <a:bodyPr vert="horz" wrap="square" lIns="0" tIns="115147" rIns="0" bIns="0" rtlCol="0">
            <a:spAutoFit/>
          </a:bodyPr>
          <a:lstStyle/>
          <a:p>
            <a:pPr marL="186262">
              <a:spcBef>
                <a:spcPts val="907"/>
              </a:spcBef>
            </a:pPr>
            <a:r>
              <a:rPr sz="2133" dirty="0">
                <a:solidFill>
                  <a:srgbClr val="FFFFFF"/>
                </a:solidFill>
                <a:latin typeface="+mj-lt"/>
                <a:cs typeface="Arial Black"/>
              </a:rPr>
              <a:t>Spanish</a:t>
            </a:r>
            <a:endParaRPr sz="2133">
              <a:latin typeface="+mj-lt"/>
              <a:cs typeface="Arial Black"/>
            </a:endParaRPr>
          </a:p>
        </p:txBody>
      </p:sp>
      <p:sp>
        <p:nvSpPr>
          <p:cNvPr id="16" name="object 16"/>
          <p:cNvSpPr txBox="1"/>
          <p:nvPr/>
        </p:nvSpPr>
        <p:spPr>
          <a:xfrm>
            <a:off x="8075168" y="1843023"/>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7" name="object 17"/>
          <p:cNvSpPr txBox="1"/>
          <p:nvPr/>
        </p:nvSpPr>
        <p:spPr>
          <a:xfrm>
            <a:off x="8075168" y="2546096"/>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8" name="object 18"/>
          <p:cNvSpPr txBox="1"/>
          <p:nvPr/>
        </p:nvSpPr>
        <p:spPr>
          <a:xfrm>
            <a:off x="8075168" y="4015231"/>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19" name="object 19"/>
          <p:cNvSpPr txBox="1"/>
          <p:nvPr/>
        </p:nvSpPr>
        <p:spPr>
          <a:xfrm>
            <a:off x="8075168" y="4718304"/>
            <a:ext cx="1737360" cy="614826"/>
          </a:xfrm>
          <a:prstGeom prst="rect">
            <a:avLst/>
          </a:prstGeom>
          <a:solidFill>
            <a:srgbClr val="6E6E6E"/>
          </a:solidFill>
        </p:spPr>
        <p:txBody>
          <a:bodyPr vert="horz" wrap="square" lIns="0" tIns="39793" rIns="0" bIns="0" rtlCol="0">
            <a:spAutoFit/>
          </a:bodyPr>
          <a:lstStyle/>
          <a:p>
            <a:pPr marL="496981" marR="364904" indent="-124457">
              <a:spcBef>
                <a:spcPts val="313"/>
              </a:spcBef>
            </a:pPr>
            <a:r>
              <a:rPr sz="1867" dirty="0">
                <a:solidFill>
                  <a:srgbClr val="FFFFFF"/>
                </a:solidFill>
                <a:latin typeface="+mj-lt"/>
                <a:cs typeface="Arial Black"/>
              </a:rPr>
              <a:t>Language  Spoken</a:t>
            </a:r>
            <a:endParaRPr sz="1867">
              <a:latin typeface="+mj-lt"/>
              <a:cs typeface="Arial Black"/>
            </a:endParaRPr>
          </a:p>
        </p:txBody>
      </p:sp>
      <p:sp>
        <p:nvSpPr>
          <p:cNvPr id="20" name="object 20"/>
          <p:cNvSpPr/>
          <p:nvPr/>
        </p:nvSpPr>
        <p:spPr>
          <a:xfrm>
            <a:off x="7420864" y="2172207"/>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21" name="object 21"/>
          <p:cNvSpPr/>
          <p:nvPr/>
        </p:nvSpPr>
        <p:spPr>
          <a:xfrm>
            <a:off x="7428992" y="2472943"/>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sz="2400">
              <a:latin typeface="+mj-lt"/>
            </a:endParaRPr>
          </a:p>
        </p:txBody>
      </p:sp>
      <p:sp>
        <p:nvSpPr>
          <p:cNvPr id="22" name="object 22"/>
          <p:cNvSpPr/>
          <p:nvPr/>
        </p:nvSpPr>
        <p:spPr>
          <a:xfrm>
            <a:off x="7420864" y="4346447"/>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23" name="object 23"/>
          <p:cNvSpPr/>
          <p:nvPr/>
        </p:nvSpPr>
        <p:spPr>
          <a:xfrm>
            <a:off x="7428992" y="4647185"/>
            <a:ext cx="646853" cy="402167"/>
          </a:xfrm>
          <a:custGeom>
            <a:avLst/>
            <a:gdLst/>
            <a:ahLst/>
            <a:cxnLst/>
            <a:rect l="l" t="t" r="r" b="b"/>
            <a:pathLst>
              <a:path w="485139" h="301625">
                <a:moveTo>
                  <a:pt x="0" y="0"/>
                </a:moveTo>
                <a:lnTo>
                  <a:pt x="484695" y="301472"/>
                </a:lnTo>
              </a:path>
            </a:pathLst>
          </a:custGeom>
          <a:ln w="9144">
            <a:solidFill>
              <a:srgbClr val="00ACEE"/>
            </a:solidFill>
          </a:ln>
        </p:spPr>
        <p:txBody>
          <a:bodyPr wrap="square" lIns="0" tIns="0" rIns="0" bIns="0" rtlCol="0"/>
          <a:lstStyle/>
          <a:p>
            <a:endParaRPr sz="2400">
              <a:latin typeface="+mj-lt"/>
            </a:endParaRPr>
          </a:p>
        </p:txBody>
      </p:sp>
      <p:sp>
        <p:nvSpPr>
          <p:cNvPr id="24" name="object 24"/>
          <p:cNvSpPr/>
          <p:nvPr/>
        </p:nvSpPr>
        <p:spPr>
          <a:xfrm>
            <a:off x="9784079" y="4754879"/>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sz="2400">
              <a:latin typeface="+mj-lt"/>
            </a:endParaRPr>
          </a:p>
        </p:txBody>
      </p:sp>
      <p:grpSp>
        <p:nvGrpSpPr>
          <p:cNvPr id="25" name="object 25"/>
          <p:cNvGrpSpPr/>
          <p:nvPr/>
        </p:nvGrpSpPr>
        <p:grpSpPr>
          <a:xfrm>
            <a:off x="9777985" y="2129536"/>
            <a:ext cx="837353" cy="2268219"/>
            <a:chOff x="7333488" y="1597152"/>
            <a:chExt cx="628015" cy="1701164"/>
          </a:xfrm>
        </p:grpSpPr>
        <p:sp>
          <p:nvSpPr>
            <p:cNvPr id="26" name="object 26"/>
            <p:cNvSpPr/>
            <p:nvPr/>
          </p:nvSpPr>
          <p:spPr>
            <a:xfrm>
              <a:off x="7338060" y="2051304"/>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sz="2400">
                <a:latin typeface="+mj-lt"/>
              </a:endParaRPr>
            </a:p>
          </p:txBody>
        </p:sp>
        <p:sp>
          <p:nvSpPr>
            <p:cNvPr id="27" name="object 27"/>
            <p:cNvSpPr/>
            <p:nvPr/>
          </p:nvSpPr>
          <p:spPr>
            <a:xfrm>
              <a:off x="7338060" y="2063496"/>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sz="2400">
                <a:latin typeface="+mj-lt"/>
              </a:endParaRPr>
            </a:p>
          </p:txBody>
        </p:sp>
        <p:sp>
          <p:nvSpPr>
            <p:cNvPr id="28" name="object 28"/>
            <p:cNvSpPr/>
            <p:nvPr/>
          </p:nvSpPr>
          <p:spPr>
            <a:xfrm>
              <a:off x="7348728" y="1601724"/>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sz="2400">
                <a:latin typeface="+mj-lt"/>
              </a:endParaRPr>
            </a:p>
          </p:txBody>
        </p:sp>
      </p:grpSp>
      <p:sp>
        <p:nvSpPr>
          <p:cNvPr id="29" name="object 29"/>
          <p:cNvSpPr txBox="1"/>
          <p:nvPr/>
        </p:nvSpPr>
        <p:spPr>
          <a:xfrm>
            <a:off x="640079" y="1182623"/>
            <a:ext cx="4033520" cy="424113"/>
          </a:xfrm>
          <a:prstGeom prst="rect">
            <a:avLst/>
          </a:prstGeom>
          <a:solidFill>
            <a:srgbClr val="FF5200"/>
          </a:solidFill>
        </p:spPr>
        <p:txBody>
          <a:bodyPr vert="horz" wrap="square" lIns="0" tIns="13547" rIns="0" bIns="0" rtlCol="0">
            <a:spAutoFit/>
          </a:bodyPr>
          <a:lstStyle/>
          <a:p>
            <a:pPr marL="789920">
              <a:spcBef>
                <a:spcPts val="107"/>
              </a:spcBef>
            </a:pPr>
            <a:r>
              <a:rPr sz="2667" dirty="0">
                <a:solidFill>
                  <a:srgbClr val="FFFFFF"/>
                </a:solidFill>
                <a:latin typeface="+mj-lt"/>
                <a:cs typeface="Arial Black"/>
              </a:rPr>
              <a:t>N: N Relationship</a:t>
            </a:r>
            <a:endParaRPr sz="2667">
              <a:latin typeface="+mj-lt"/>
              <a:cs typeface="Arial Black"/>
            </a:endParaRPr>
          </a:p>
        </p:txBody>
      </p:sp>
      <p:sp>
        <p:nvSpPr>
          <p:cNvPr id="30" name="object 30"/>
          <p:cNvSpPr txBox="1">
            <a:spLocks noGrp="1"/>
          </p:cNvSpPr>
          <p:nvPr>
            <p:ph type="title"/>
          </p:nvPr>
        </p:nvSpPr>
        <p:spPr>
          <a:xfrm>
            <a:off x="6575552" y="1176529"/>
            <a:ext cx="4033520" cy="424113"/>
          </a:xfrm>
          <a:prstGeom prst="rect">
            <a:avLst/>
          </a:prstGeom>
          <a:solidFill>
            <a:srgbClr val="FF5200"/>
          </a:solidFill>
        </p:spPr>
        <p:txBody>
          <a:bodyPr vert="horz" wrap="square" lIns="0" tIns="13547" rIns="0" bIns="0" rtlCol="0" anchor="t">
            <a:spAutoFit/>
          </a:bodyPr>
          <a:lstStyle/>
          <a:p>
            <a:pPr marL="265000">
              <a:spcBef>
                <a:spcPts val="107"/>
              </a:spcBef>
            </a:pPr>
            <a:r>
              <a:rPr sz="2667" spc="0" dirty="0">
                <a:latin typeface="+mj-lt"/>
              </a:rPr>
              <a:t>Manual N:N Relationship</a:t>
            </a:r>
            <a:endParaRPr sz="2667" spc="0">
              <a:latin typeface="+mj-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780" y="456048"/>
            <a:ext cx="7991969" cy="591429"/>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2351023" y="1989329"/>
            <a:ext cx="1739900" cy="1015791"/>
          </a:xfrm>
          <a:prstGeom prst="rect">
            <a:avLst/>
          </a:prstGeom>
          <a:solidFill>
            <a:srgbClr val="6E6E6E"/>
          </a:solidFill>
        </p:spPr>
        <p:txBody>
          <a:bodyPr vert="horz" wrap="square" lIns="0" tIns="193040" rIns="0" bIns="0" rtlCol="0" anchor="t">
            <a:spAutoFit/>
          </a:bodyPr>
          <a:lstStyle/>
          <a:p>
            <a:pPr marL="536773" marR="308179" indent="-221821">
              <a:spcBef>
                <a:spcPts val="1520"/>
              </a:spcBef>
            </a:pPr>
            <a:r>
              <a:rPr sz="2667" spc="0" dirty="0">
                <a:latin typeface="+mj-lt"/>
              </a:rPr>
              <a:t>Contact  John</a:t>
            </a:r>
            <a:endParaRPr sz="2667" spc="0">
              <a:latin typeface="+mj-lt"/>
            </a:endParaRPr>
          </a:p>
        </p:txBody>
      </p:sp>
      <p:sp>
        <p:nvSpPr>
          <p:cNvPr id="4" name="object 4"/>
          <p:cNvSpPr txBox="1"/>
          <p:nvPr/>
        </p:nvSpPr>
        <p:spPr>
          <a:xfrm>
            <a:off x="2351023" y="4252977"/>
            <a:ext cx="1739900" cy="1015791"/>
          </a:xfrm>
          <a:prstGeom prst="rect">
            <a:avLst/>
          </a:prstGeom>
          <a:solidFill>
            <a:srgbClr val="6E6E6E"/>
          </a:solidFill>
        </p:spPr>
        <p:txBody>
          <a:bodyPr vert="horz" wrap="square" lIns="0" tIns="193040" rIns="0" bIns="0" rtlCol="0">
            <a:spAutoFit/>
          </a:bodyPr>
          <a:lstStyle/>
          <a:p>
            <a:pPr marL="500367" marR="308179" indent="-185415">
              <a:spcBef>
                <a:spcPts val="1520"/>
              </a:spcBef>
            </a:pPr>
            <a:r>
              <a:rPr sz="2667" dirty="0">
                <a:solidFill>
                  <a:srgbClr val="FFFFFF"/>
                </a:solidFill>
                <a:latin typeface="+mj-lt"/>
                <a:cs typeface="Arial Black"/>
              </a:rPr>
              <a:t>Contact  Mary</a:t>
            </a:r>
            <a:endParaRPr sz="2667">
              <a:latin typeface="+mj-lt"/>
              <a:cs typeface="Arial Black"/>
            </a:endParaRPr>
          </a:p>
        </p:txBody>
      </p:sp>
      <p:sp>
        <p:nvSpPr>
          <p:cNvPr id="5" name="object 5"/>
          <p:cNvSpPr txBox="1"/>
          <p:nvPr/>
        </p:nvSpPr>
        <p:spPr>
          <a:xfrm>
            <a:off x="7270496" y="2627377"/>
            <a:ext cx="1243753" cy="390642"/>
          </a:xfrm>
          <a:prstGeom prst="rect">
            <a:avLst/>
          </a:prstGeom>
          <a:solidFill>
            <a:srgbClr val="6E6E6E"/>
          </a:solidFill>
        </p:spPr>
        <p:txBody>
          <a:bodyPr vert="horz" wrap="square" lIns="0" tIns="61807" rIns="0" bIns="0" rtlCol="0">
            <a:spAutoFit/>
          </a:bodyPr>
          <a:lstStyle/>
          <a:p>
            <a:pPr marL="225208">
              <a:spcBef>
                <a:spcPts val="487"/>
              </a:spcBef>
            </a:pPr>
            <a:r>
              <a:rPr sz="2133" dirty="0">
                <a:solidFill>
                  <a:srgbClr val="FFFFFF"/>
                </a:solidFill>
                <a:latin typeface="+mj-lt"/>
                <a:cs typeface="Arial Black"/>
              </a:rPr>
              <a:t>English</a:t>
            </a:r>
            <a:endParaRPr sz="2133">
              <a:latin typeface="+mj-lt"/>
              <a:cs typeface="Arial Black"/>
            </a:endParaRPr>
          </a:p>
        </p:txBody>
      </p:sp>
      <p:sp>
        <p:nvSpPr>
          <p:cNvPr id="6" name="object 6"/>
          <p:cNvSpPr txBox="1"/>
          <p:nvPr/>
        </p:nvSpPr>
        <p:spPr>
          <a:xfrm>
            <a:off x="7270495" y="3700272"/>
            <a:ext cx="1256453" cy="379527"/>
          </a:xfrm>
          <a:prstGeom prst="rect">
            <a:avLst/>
          </a:prstGeom>
          <a:solidFill>
            <a:srgbClr val="6E6E6E"/>
          </a:solidFill>
        </p:spPr>
        <p:txBody>
          <a:bodyPr vert="horz" wrap="square" lIns="0" tIns="50800" rIns="0" bIns="0" rtlCol="0">
            <a:spAutoFit/>
          </a:bodyPr>
          <a:lstStyle/>
          <a:p>
            <a:pPr marL="174409">
              <a:spcBef>
                <a:spcPts val="400"/>
              </a:spcBef>
            </a:pPr>
            <a:r>
              <a:rPr sz="2133" dirty="0">
                <a:solidFill>
                  <a:srgbClr val="FFFFFF"/>
                </a:solidFill>
                <a:latin typeface="+mj-lt"/>
                <a:cs typeface="Arial Black"/>
              </a:rPr>
              <a:t>German</a:t>
            </a:r>
            <a:endParaRPr sz="2133">
              <a:latin typeface="+mj-lt"/>
              <a:cs typeface="Arial Black"/>
            </a:endParaRPr>
          </a:p>
        </p:txBody>
      </p:sp>
      <p:sp>
        <p:nvSpPr>
          <p:cNvPr id="7" name="object 7"/>
          <p:cNvSpPr txBox="1"/>
          <p:nvPr/>
        </p:nvSpPr>
        <p:spPr>
          <a:xfrm>
            <a:off x="7270496" y="4594352"/>
            <a:ext cx="1243753" cy="445357"/>
          </a:xfrm>
          <a:prstGeom prst="rect">
            <a:avLst/>
          </a:prstGeom>
          <a:solidFill>
            <a:srgbClr val="6E6E6E"/>
          </a:solidFill>
        </p:spPr>
        <p:txBody>
          <a:bodyPr vert="horz" wrap="square" lIns="0" tIns="115993" rIns="0" bIns="0" rtlCol="0">
            <a:spAutoFit/>
          </a:bodyPr>
          <a:lstStyle/>
          <a:p>
            <a:pPr marL="186262">
              <a:spcBef>
                <a:spcPts val="913"/>
              </a:spcBef>
            </a:pPr>
            <a:r>
              <a:rPr sz="2133" dirty="0">
                <a:solidFill>
                  <a:srgbClr val="FFFFFF"/>
                </a:solidFill>
                <a:latin typeface="+mj-lt"/>
                <a:cs typeface="Arial Black"/>
              </a:rPr>
              <a:t>Spanish</a:t>
            </a:r>
            <a:endParaRPr sz="2133">
              <a:latin typeface="+mj-lt"/>
              <a:cs typeface="Arial Black"/>
            </a:endParaRPr>
          </a:p>
        </p:txBody>
      </p:sp>
      <p:sp>
        <p:nvSpPr>
          <p:cNvPr id="8" name="object 8"/>
          <p:cNvSpPr txBox="1"/>
          <p:nvPr/>
        </p:nvSpPr>
        <p:spPr>
          <a:xfrm>
            <a:off x="4736592" y="1966977"/>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9" name="object 9"/>
          <p:cNvSpPr txBox="1"/>
          <p:nvPr/>
        </p:nvSpPr>
        <p:spPr>
          <a:xfrm>
            <a:off x="4736592" y="2670047"/>
            <a:ext cx="1737360" cy="614826"/>
          </a:xfrm>
          <a:prstGeom prst="rect">
            <a:avLst/>
          </a:prstGeom>
          <a:solidFill>
            <a:srgbClr val="6E6E6E"/>
          </a:solidFill>
        </p:spPr>
        <p:txBody>
          <a:bodyPr vert="horz" wrap="square" lIns="0" tIns="39793" rIns="0" bIns="0" rtlCol="0">
            <a:spAutoFit/>
          </a:bodyPr>
          <a:lstStyle/>
          <a:p>
            <a:pPr marL="649377" marR="287013" indent="-356438">
              <a:spcBef>
                <a:spcPts val="313"/>
              </a:spcBef>
            </a:pPr>
            <a:r>
              <a:rPr sz="1867" dirty="0">
                <a:solidFill>
                  <a:srgbClr val="FFFFFF"/>
                </a:solidFill>
                <a:latin typeface="+mj-lt"/>
                <a:cs typeface="Arial Black"/>
              </a:rPr>
              <a:t>Connection  Role</a:t>
            </a:r>
            <a:endParaRPr sz="1867">
              <a:latin typeface="+mj-lt"/>
              <a:cs typeface="Arial Black"/>
            </a:endParaRPr>
          </a:p>
        </p:txBody>
      </p:sp>
      <p:sp>
        <p:nvSpPr>
          <p:cNvPr id="10" name="object 10"/>
          <p:cNvSpPr txBox="1"/>
          <p:nvPr/>
        </p:nvSpPr>
        <p:spPr>
          <a:xfrm>
            <a:off x="4736592" y="4139185"/>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11" name="object 11"/>
          <p:cNvSpPr txBox="1"/>
          <p:nvPr/>
        </p:nvSpPr>
        <p:spPr>
          <a:xfrm>
            <a:off x="4736592" y="4842255"/>
            <a:ext cx="1737360" cy="615681"/>
          </a:xfrm>
          <a:prstGeom prst="rect">
            <a:avLst/>
          </a:prstGeom>
          <a:solidFill>
            <a:srgbClr val="6E6E6E"/>
          </a:solidFill>
        </p:spPr>
        <p:txBody>
          <a:bodyPr vert="horz" wrap="square" lIns="0" tIns="40640" rIns="0" bIns="0" rtlCol="0">
            <a:spAutoFit/>
          </a:bodyPr>
          <a:lstStyle/>
          <a:p>
            <a:pPr marL="649377" marR="287013" indent="-356438">
              <a:spcBef>
                <a:spcPts val="320"/>
              </a:spcBef>
            </a:pPr>
            <a:r>
              <a:rPr sz="1867" dirty="0">
                <a:solidFill>
                  <a:srgbClr val="FFFFFF"/>
                </a:solidFill>
                <a:latin typeface="+mj-lt"/>
                <a:cs typeface="Arial Black"/>
              </a:rPr>
              <a:t>Connection  Role</a:t>
            </a:r>
            <a:endParaRPr sz="1867">
              <a:latin typeface="+mj-lt"/>
              <a:cs typeface="Arial Black"/>
            </a:endParaRPr>
          </a:p>
        </p:txBody>
      </p:sp>
      <p:sp>
        <p:nvSpPr>
          <p:cNvPr id="12" name="object 12"/>
          <p:cNvSpPr/>
          <p:nvPr/>
        </p:nvSpPr>
        <p:spPr>
          <a:xfrm>
            <a:off x="4082289" y="2298193"/>
            <a:ext cx="654473" cy="214207"/>
          </a:xfrm>
          <a:custGeom>
            <a:avLst/>
            <a:gdLst/>
            <a:ahLst/>
            <a:cxnLst/>
            <a:rect l="l" t="t" r="r" b="b"/>
            <a:pathLst>
              <a:path w="490854" h="160655">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13" name="object 13"/>
          <p:cNvSpPr/>
          <p:nvPr/>
        </p:nvSpPr>
        <p:spPr>
          <a:xfrm>
            <a:off x="4090415" y="2598927"/>
            <a:ext cx="646853" cy="402167"/>
          </a:xfrm>
          <a:custGeom>
            <a:avLst/>
            <a:gdLst/>
            <a:ahLst/>
            <a:cxnLst/>
            <a:rect l="l" t="t" r="r" b="b"/>
            <a:pathLst>
              <a:path w="485139" h="301625">
                <a:moveTo>
                  <a:pt x="0" y="0"/>
                </a:moveTo>
                <a:lnTo>
                  <a:pt x="484708" y="301472"/>
                </a:lnTo>
              </a:path>
            </a:pathLst>
          </a:custGeom>
          <a:ln w="9144">
            <a:solidFill>
              <a:srgbClr val="00ACEE"/>
            </a:solidFill>
          </a:ln>
        </p:spPr>
        <p:txBody>
          <a:bodyPr wrap="square" lIns="0" tIns="0" rIns="0" bIns="0" rtlCol="0"/>
          <a:lstStyle/>
          <a:p>
            <a:endParaRPr sz="2400">
              <a:latin typeface="+mj-lt"/>
            </a:endParaRPr>
          </a:p>
        </p:txBody>
      </p:sp>
      <p:sp>
        <p:nvSpPr>
          <p:cNvPr id="14" name="object 14"/>
          <p:cNvSpPr/>
          <p:nvPr/>
        </p:nvSpPr>
        <p:spPr>
          <a:xfrm>
            <a:off x="4082289" y="4470401"/>
            <a:ext cx="654473" cy="214207"/>
          </a:xfrm>
          <a:custGeom>
            <a:avLst/>
            <a:gdLst/>
            <a:ahLst/>
            <a:cxnLst/>
            <a:rect l="l" t="t" r="r" b="b"/>
            <a:pathLst>
              <a:path w="490854" h="160654">
                <a:moveTo>
                  <a:pt x="0" y="160324"/>
                </a:moveTo>
                <a:lnTo>
                  <a:pt x="490473" y="0"/>
                </a:lnTo>
              </a:path>
            </a:pathLst>
          </a:custGeom>
          <a:ln w="9144">
            <a:solidFill>
              <a:srgbClr val="00ACEE"/>
            </a:solidFill>
          </a:ln>
        </p:spPr>
        <p:txBody>
          <a:bodyPr wrap="square" lIns="0" tIns="0" rIns="0" bIns="0" rtlCol="0"/>
          <a:lstStyle/>
          <a:p>
            <a:endParaRPr sz="2400">
              <a:latin typeface="+mj-lt"/>
            </a:endParaRPr>
          </a:p>
        </p:txBody>
      </p:sp>
      <p:sp>
        <p:nvSpPr>
          <p:cNvPr id="15" name="object 15"/>
          <p:cNvSpPr/>
          <p:nvPr/>
        </p:nvSpPr>
        <p:spPr>
          <a:xfrm>
            <a:off x="4090415" y="4771137"/>
            <a:ext cx="646853" cy="402167"/>
          </a:xfrm>
          <a:custGeom>
            <a:avLst/>
            <a:gdLst/>
            <a:ahLst/>
            <a:cxnLst/>
            <a:rect l="l" t="t" r="r" b="b"/>
            <a:pathLst>
              <a:path w="485139" h="301625">
                <a:moveTo>
                  <a:pt x="0" y="0"/>
                </a:moveTo>
                <a:lnTo>
                  <a:pt x="484708" y="301472"/>
                </a:lnTo>
              </a:path>
            </a:pathLst>
          </a:custGeom>
          <a:ln w="9144">
            <a:solidFill>
              <a:srgbClr val="00ACEE"/>
            </a:solidFill>
          </a:ln>
        </p:spPr>
        <p:txBody>
          <a:bodyPr wrap="square" lIns="0" tIns="0" rIns="0" bIns="0" rtlCol="0"/>
          <a:lstStyle/>
          <a:p>
            <a:endParaRPr sz="2400">
              <a:latin typeface="+mj-lt"/>
            </a:endParaRPr>
          </a:p>
        </p:txBody>
      </p:sp>
      <p:sp>
        <p:nvSpPr>
          <p:cNvPr id="16" name="object 16"/>
          <p:cNvSpPr/>
          <p:nvPr/>
        </p:nvSpPr>
        <p:spPr>
          <a:xfrm>
            <a:off x="6445505" y="4880863"/>
            <a:ext cx="825500" cy="245533"/>
          </a:xfrm>
          <a:custGeom>
            <a:avLst/>
            <a:gdLst/>
            <a:ahLst/>
            <a:cxnLst/>
            <a:rect l="l" t="t" r="r" b="b"/>
            <a:pathLst>
              <a:path w="619125" h="184150">
                <a:moveTo>
                  <a:pt x="0" y="183807"/>
                </a:moveTo>
                <a:lnTo>
                  <a:pt x="618680" y="0"/>
                </a:lnTo>
              </a:path>
            </a:pathLst>
          </a:custGeom>
          <a:ln w="9144">
            <a:solidFill>
              <a:srgbClr val="00ACEE"/>
            </a:solidFill>
          </a:ln>
        </p:spPr>
        <p:txBody>
          <a:bodyPr wrap="square" lIns="0" tIns="0" rIns="0" bIns="0" rtlCol="0"/>
          <a:lstStyle/>
          <a:p>
            <a:endParaRPr sz="2400">
              <a:latin typeface="+mj-lt"/>
            </a:endParaRPr>
          </a:p>
        </p:txBody>
      </p:sp>
      <p:grpSp>
        <p:nvGrpSpPr>
          <p:cNvPr id="17" name="object 17"/>
          <p:cNvGrpSpPr/>
          <p:nvPr/>
        </p:nvGrpSpPr>
        <p:grpSpPr>
          <a:xfrm>
            <a:off x="6439408" y="2253488"/>
            <a:ext cx="837353" cy="2268219"/>
            <a:chOff x="4829555" y="1690116"/>
            <a:chExt cx="628015" cy="1701164"/>
          </a:xfrm>
        </p:grpSpPr>
        <p:sp>
          <p:nvSpPr>
            <p:cNvPr id="18" name="object 18"/>
            <p:cNvSpPr/>
            <p:nvPr/>
          </p:nvSpPr>
          <p:spPr>
            <a:xfrm>
              <a:off x="4834127" y="2144268"/>
              <a:ext cx="619125" cy="1242695"/>
            </a:xfrm>
            <a:custGeom>
              <a:avLst/>
              <a:gdLst/>
              <a:ahLst/>
              <a:cxnLst/>
              <a:rect l="l" t="t" r="r" b="b"/>
              <a:pathLst>
                <a:path w="619125" h="1242695">
                  <a:moveTo>
                    <a:pt x="0" y="1242187"/>
                  </a:moveTo>
                  <a:lnTo>
                    <a:pt x="618680" y="0"/>
                  </a:lnTo>
                </a:path>
              </a:pathLst>
            </a:custGeom>
            <a:ln w="9144">
              <a:solidFill>
                <a:srgbClr val="00ACEE"/>
              </a:solidFill>
            </a:ln>
          </p:spPr>
          <p:txBody>
            <a:bodyPr wrap="square" lIns="0" tIns="0" rIns="0" bIns="0" rtlCol="0"/>
            <a:lstStyle/>
            <a:p>
              <a:endParaRPr sz="2400">
                <a:latin typeface="+mj-lt"/>
              </a:endParaRPr>
            </a:p>
          </p:txBody>
        </p:sp>
        <p:sp>
          <p:nvSpPr>
            <p:cNvPr id="19" name="object 19"/>
            <p:cNvSpPr/>
            <p:nvPr/>
          </p:nvSpPr>
          <p:spPr>
            <a:xfrm>
              <a:off x="4834127" y="2156460"/>
              <a:ext cx="619125" cy="784225"/>
            </a:xfrm>
            <a:custGeom>
              <a:avLst/>
              <a:gdLst/>
              <a:ahLst/>
              <a:cxnLst/>
              <a:rect l="l" t="t" r="r" b="b"/>
              <a:pathLst>
                <a:path w="619125" h="784225">
                  <a:moveTo>
                    <a:pt x="0" y="0"/>
                  </a:moveTo>
                  <a:lnTo>
                    <a:pt x="618680" y="783640"/>
                  </a:lnTo>
                </a:path>
              </a:pathLst>
            </a:custGeom>
            <a:ln w="9144">
              <a:solidFill>
                <a:srgbClr val="00ACEE"/>
              </a:solidFill>
            </a:ln>
          </p:spPr>
          <p:txBody>
            <a:bodyPr wrap="square" lIns="0" tIns="0" rIns="0" bIns="0" rtlCol="0"/>
            <a:lstStyle/>
            <a:p>
              <a:endParaRPr sz="2400">
                <a:latin typeface="+mj-lt"/>
              </a:endParaRPr>
            </a:p>
          </p:txBody>
        </p:sp>
        <p:sp>
          <p:nvSpPr>
            <p:cNvPr id="20" name="object 20"/>
            <p:cNvSpPr/>
            <p:nvPr/>
          </p:nvSpPr>
          <p:spPr>
            <a:xfrm>
              <a:off x="4844795" y="1694688"/>
              <a:ext cx="608330" cy="449580"/>
            </a:xfrm>
            <a:custGeom>
              <a:avLst/>
              <a:gdLst/>
              <a:ahLst/>
              <a:cxnLst/>
              <a:rect l="l" t="t" r="r" b="b"/>
              <a:pathLst>
                <a:path w="608329" h="449580">
                  <a:moveTo>
                    <a:pt x="0" y="0"/>
                  </a:moveTo>
                  <a:lnTo>
                    <a:pt x="607733" y="449148"/>
                  </a:lnTo>
                </a:path>
              </a:pathLst>
            </a:custGeom>
            <a:ln w="9144">
              <a:solidFill>
                <a:srgbClr val="00ACEE"/>
              </a:solidFill>
            </a:ln>
          </p:spPr>
          <p:txBody>
            <a:bodyPr wrap="square" lIns="0" tIns="0" rIns="0" bIns="0" rtlCol="0"/>
            <a:lstStyle/>
            <a:p>
              <a:endParaRPr sz="2400">
                <a:latin typeface="+mj-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7414" y="3646298"/>
            <a:ext cx="1870287" cy="625727"/>
          </a:xfrm>
          <a:prstGeom prst="rect">
            <a:avLst/>
          </a:prstGeom>
        </p:spPr>
        <p:txBody>
          <a:bodyPr vert="horz" wrap="square" lIns="0" tIns="16933" rIns="0" bIns="0" rtlCol="0">
            <a:spAutoFit/>
          </a:bodyPr>
          <a:lstStyle/>
          <a:p>
            <a:pPr marL="16933" marR="6773">
              <a:lnSpc>
                <a:spcPct val="112900"/>
              </a:lnSpc>
              <a:spcBef>
                <a:spcPts val="133"/>
              </a:spcBef>
            </a:pPr>
            <a:r>
              <a:rPr spc="-333" dirty="0">
                <a:solidFill>
                  <a:srgbClr val="292929"/>
                </a:solidFill>
                <a:latin typeface="Arial Black"/>
                <a:cs typeface="Arial Black"/>
              </a:rPr>
              <a:t>1:N </a:t>
            </a:r>
            <a:r>
              <a:rPr spc="-13" dirty="0">
                <a:solidFill>
                  <a:srgbClr val="292929"/>
                </a:solidFill>
                <a:latin typeface="Arial Black"/>
                <a:cs typeface="Arial Black"/>
              </a:rPr>
              <a:t>= </a:t>
            </a:r>
            <a:r>
              <a:rPr spc="-227" dirty="0">
                <a:solidFill>
                  <a:srgbClr val="292929"/>
                </a:solidFill>
                <a:latin typeface="Arial Black"/>
                <a:cs typeface="Arial Black"/>
              </a:rPr>
              <a:t>One to </a:t>
            </a:r>
            <a:r>
              <a:rPr spc="-267" dirty="0">
                <a:solidFill>
                  <a:srgbClr val="292929"/>
                </a:solidFill>
                <a:latin typeface="Arial Black"/>
                <a:cs typeface="Arial Black"/>
              </a:rPr>
              <a:t>Many  </a:t>
            </a:r>
            <a:r>
              <a:rPr spc="-333" dirty="0">
                <a:solidFill>
                  <a:srgbClr val="292929"/>
                </a:solidFill>
                <a:latin typeface="Arial Black"/>
                <a:cs typeface="Arial Black"/>
              </a:rPr>
              <a:t>N:1 </a:t>
            </a:r>
            <a:r>
              <a:rPr spc="-13" dirty="0">
                <a:solidFill>
                  <a:srgbClr val="292929"/>
                </a:solidFill>
                <a:latin typeface="Arial Black"/>
                <a:cs typeface="Arial Black"/>
              </a:rPr>
              <a:t>= </a:t>
            </a:r>
            <a:r>
              <a:rPr spc="-260" dirty="0">
                <a:solidFill>
                  <a:srgbClr val="292929"/>
                </a:solidFill>
                <a:latin typeface="Arial Black"/>
                <a:cs typeface="Arial Black"/>
              </a:rPr>
              <a:t>Many </a:t>
            </a:r>
            <a:r>
              <a:rPr spc="-227" dirty="0">
                <a:solidFill>
                  <a:srgbClr val="292929"/>
                </a:solidFill>
                <a:latin typeface="Arial Black"/>
                <a:cs typeface="Arial Black"/>
              </a:rPr>
              <a:t>to</a:t>
            </a:r>
            <a:r>
              <a:rPr spc="-207" dirty="0">
                <a:solidFill>
                  <a:srgbClr val="292929"/>
                </a:solidFill>
                <a:latin typeface="Arial Black"/>
                <a:cs typeface="Arial Black"/>
              </a:rPr>
              <a:t> </a:t>
            </a:r>
            <a:r>
              <a:rPr spc="-227" dirty="0">
                <a:solidFill>
                  <a:srgbClr val="292929"/>
                </a:solidFill>
                <a:latin typeface="Arial Black"/>
                <a:cs typeface="Arial Black"/>
              </a:rPr>
              <a:t>One</a:t>
            </a:r>
            <a:endParaRPr>
              <a:latin typeface="Arial Black"/>
              <a:cs typeface="Arial Black"/>
            </a:endParaRPr>
          </a:p>
        </p:txBody>
      </p:sp>
      <p:graphicFrame>
        <p:nvGraphicFramePr>
          <p:cNvPr id="3" name="object 3"/>
          <p:cNvGraphicFramePr>
            <a:graphicFrameLocks noGrp="1"/>
          </p:cNvGraphicFramePr>
          <p:nvPr>
            <p:extLst>
              <p:ext uri="{D42A27DB-BD31-4B8C-83A1-F6EECF244321}">
                <p14:modId xmlns:p14="http://schemas.microsoft.com/office/powerpoint/2010/main" val="699762599"/>
              </p:ext>
            </p:extLst>
          </p:nvPr>
        </p:nvGraphicFramePr>
        <p:xfrm>
          <a:off x="2446527" y="2261615"/>
          <a:ext cx="5922433" cy="2438909"/>
        </p:xfrm>
        <a:graphic>
          <a:graphicData uri="http://schemas.openxmlformats.org/drawingml/2006/table">
            <a:tbl>
              <a:tblPr firstRow="1" bandRow="1">
                <a:tableStyleId>{2D5ABB26-0587-4C30-8999-92F81FD0307C}</a:tableStyleId>
              </a:tblPr>
              <a:tblGrid>
                <a:gridCol w="765387">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658707">
                  <a:extLst>
                    <a:ext uri="{9D8B030D-6E8A-4147-A177-3AD203B41FA5}">
                      <a16:colId xmlns:a16="http://schemas.microsoft.com/office/drawing/2014/main" val="20002"/>
                    </a:ext>
                  </a:extLst>
                </a:gridCol>
                <a:gridCol w="767080">
                  <a:extLst>
                    <a:ext uri="{9D8B030D-6E8A-4147-A177-3AD203B41FA5}">
                      <a16:colId xmlns:a16="http://schemas.microsoft.com/office/drawing/2014/main" val="20003"/>
                    </a:ext>
                  </a:extLst>
                </a:gridCol>
                <a:gridCol w="767080">
                  <a:extLst>
                    <a:ext uri="{9D8B030D-6E8A-4147-A177-3AD203B41FA5}">
                      <a16:colId xmlns:a16="http://schemas.microsoft.com/office/drawing/2014/main" val="20004"/>
                    </a:ext>
                  </a:extLst>
                </a:gridCol>
                <a:gridCol w="660400">
                  <a:extLst>
                    <a:ext uri="{9D8B030D-6E8A-4147-A177-3AD203B41FA5}">
                      <a16:colId xmlns:a16="http://schemas.microsoft.com/office/drawing/2014/main" val="20005"/>
                    </a:ext>
                  </a:extLst>
                </a:gridCol>
                <a:gridCol w="1534159">
                  <a:extLst>
                    <a:ext uri="{9D8B030D-6E8A-4147-A177-3AD203B41FA5}">
                      <a16:colId xmlns:a16="http://schemas.microsoft.com/office/drawing/2014/main" val="20006"/>
                    </a:ext>
                  </a:extLst>
                </a:gridCol>
              </a:tblGrid>
              <a:tr h="427736">
                <a:tc rowSpan="2" gridSpan="2">
                  <a:txBody>
                    <a:bodyPr/>
                    <a:lstStyle/>
                    <a:p>
                      <a:pPr>
                        <a:lnSpc>
                          <a:spcPct val="100000"/>
                        </a:lnSpc>
                        <a:spcBef>
                          <a:spcPts val="15"/>
                        </a:spcBef>
                      </a:pPr>
                      <a:endParaRPr sz="1900" b="1" spc="0" dirty="0">
                        <a:latin typeface="Times New Roman"/>
                        <a:cs typeface="Times New Roman"/>
                      </a:endParaRPr>
                    </a:p>
                    <a:p>
                      <a:pPr marL="230504">
                        <a:lnSpc>
                          <a:spcPct val="100000"/>
                        </a:lnSpc>
                      </a:pPr>
                      <a:r>
                        <a:rPr sz="1800" b="1" spc="0" dirty="0">
                          <a:solidFill>
                            <a:srgbClr val="292929"/>
                          </a:solidFill>
                          <a:latin typeface="+mn-lt"/>
                          <a:cs typeface="Arial Black"/>
                        </a:rPr>
                        <a:t>Feedback</a:t>
                      </a:r>
                      <a:endParaRPr sz="1800" b="1" spc="0" dirty="0">
                        <a:latin typeface="+mn-lt"/>
                        <a:cs typeface="Arial Black"/>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156845" marR="151765" indent="19685">
                        <a:lnSpc>
                          <a:spcPct val="100000"/>
                        </a:lnSpc>
                        <a:spcBef>
                          <a:spcPts val="875"/>
                        </a:spcBef>
                      </a:pPr>
                      <a:r>
                        <a:rPr lang="en-GB" sz="1800" b="1" spc="0" dirty="0">
                          <a:solidFill>
                            <a:srgbClr val="FFFFFF"/>
                          </a:solidFill>
                          <a:latin typeface="+mj-lt"/>
                          <a:cs typeface="Arial Black"/>
                        </a:rPr>
                        <a:t>Knowledge Assessment</a:t>
                      </a:r>
                      <a:endParaRPr sz="1800" b="1" spc="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007EAF"/>
                      </a:solidFill>
                      <a:prstDash val="solid"/>
                    </a:lnL>
                    <a:lnR w="28575">
                      <a:solidFill>
                        <a:srgbClr val="007EAF"/>
                      </a:solidFill>
                      <a:prstDash val="solid"/>
                    </a:lnR>
                    <a:lnB w="9525">
                      <a:solidFill>
                        <a:srgbClr val="282828"/>
                      </a:solidFill>
                      <a:prstDash val="solid"/>
                    </a:lnB>
                  </a:tcPr>
                </a:tc>
                <a:tc rowSpan="2">
                  <a:txBody>
                    <a:bodyPr/>
                    <a:lstStyle/>
                    <a:p>
                      <a:pPr marL="249554" marR="170815" indent="-73660">
                        <a:lnSpc>
                          <a:spcPct val="100000"/>
                        </a:lnSpc>
                        <a:spcBef>
                          <a:spcPts val="875"/>
                        </a:spcBef>
                      </a:pPr>
                      <a:r>
                        <a:rPr sz="1800" b="1" spc="0" dirty="0">
                          <a:solidFill>
                            <a:srgbClr val="FFFFFF"/>
                          </a:solidFill>
                          <a:latin typeface="+mj-lt"/>
                          <a:cs typeface="Arial Black"/>
                        </a:rPr>
                        <a:t>Knowledge  Question</a:t>
                      </a:r>
                      <a:endParaRPr sz="1800" b="1" spc="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0"/>
                  </a:ext>
                </a:extLst>
              </a:tr>
              <a:tr h="543391">
                <a:tc gridSpan="2" vMerge="1">
                  <a:txBody>
                    <a:bodyPr/>
                    <a:lstStyle/>
                    <a:p>
                      <a:endParaRPr/>
                    </a:p>
                  </a:txBody>
                  <a:tcPr marL="0" marR="0" marT="1905"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78740" algn="ctr">
                        <a:lnSpc>
                          <a:spcPts val="1430"/>
                        </a:lnSpc>
                      </a:pPr>
                      <a:r>
                        <a:rPr sz="1800" spc="-250" dirty="0">
                          <a:solidFill>
                            <a:srgbClr val="292929"/>
                          </a:solidFill>
                          <a:latin typeface="Arial Black"/>
                          <a:cs typeface="Arial Black"/>
                        </a:rPr>
                        <a:t>N:1</a:t>
                      </a:r>
                      <a:endParaRPr sz="1800">
                        <a:latin typeface="Arial Black"/>
                        <a:cs typeface="Arial Black"/>
                      </a:endParaRPr>
                    </a:p>
                  </a:txBody>
                  <a:tcPr marL="0" marR="0" marT="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a:txBody>
                    <a:bodyPr/>
                    <a:lstStyle/>
                    <a:p>
                      <a:pPr marL="145415">
                        <a:lnSpc>
                          <a:spcPts val="1430"/>
                        </a:lnSpc>
                      </a:pPr>
                      <a:r>
                        <a:rPr sz="1800" spc="-250" dirty="0">
                          <a:solidFill>
                            <a:srgbClr val="292929"/>
                          </a:solidFill>
                          <a:latin typeface="Arial Black"/>
                          <a:cs typeface="Arial Black"/>
                        </a:rPr>
                        <a:t>1:N</a:t>
                      </a:r>
                      <a:endParaRPr sz="1800">
                        <a:latin typeface="Arial Black"/>
                        <a:cs typeface="Arial Black"/>
                      </a:endParaRPr>
                    </a:p>
                  </a:txBody>
                  <a:tcPr marL="0" marR="0" marT="0" marB="0">
                    <a:lnL w="28575">
                      <a:solidFill>
                        <a:srgbClr val="007EAF"/>
                      </a:solidFill>
                      <a:prstDash val="solid"/>
                    </a:lnL>
                    <a:lnR w="28575">
                      <a:solidFill>
                        <a:srgbClr val="007EAF"/>
                      </a:solidFill>
                      <a:prstDash val="solid"/>
                    </a:lnR>
                    <a:lnT w="9525">
                      <a:solidFill>
                        <a:srgbClr val="282828"/>
                      </a:solidFill>
                      <a:prstDash val="solid"/>
                    </a:lnT>
                  </a:tcPr>
                </a:tc>
                <a:tc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1"/>
                  </a:ext>
                </a:extLst>
              </a:tr>
              <a:tr h="495808">
                <a:tc>
                  <a:txBody>
                    <a:bodyPr/>
                    <a:lstStyle/>
                    <a:p>
                      <a:pPr>
                        <a:lnSpc>
                          <a:spcPct val="100000"/>
                        </a:lnSpc>
                      </a:pPr>
                      <a:endParaRPr sz="1700">
                        <a:latin typeface="Times New Roman"/>
                        <a:cs typeface="Times New Roman"/>
                      </a:endParaRPr>
                    </a:p>
                  </a:txBody>
                  <a:tcPr marL="0" marR="0" marT="0" marB="0">
                    <a:lnR w="9525">
                      <a:solidFill>
                        <a:srgbClr val="282828"/>
                      </a:solidFill>
                      <a:prstDash val="solid"/>
                    </a:lnR>
                    <a:lnT w="28575">
                      <a:solidFill>
                        <a:srgbClr val="292929"/>
                      </a:solidFill>
                      <a:prstDash val="solid"/>
                    </a:lnT>
                    <a:lnB w="28575">
                      <a:solidFill>
                        <a:srgbClr val="292929"/>
                      </a:solidFill>
                      <a:prstDash val="solid"/>
                    </a:lnB>
                  </a:tcPr>
                </a:tc>
                <a:tc gridSpan="3">
                  <a:txBody>
                    <a:bodyPr/>
                    <a:lstStyle/>
                    <a:p>
                      <a:pPr marL="70485">
                        <a:lnSpc>
                          <a:spcPts val="1485"/>
                        </a:lnSpc>
                      </a:pPr>
                      <a:r>
                        <a:rPr sz="1800" spc="-250" dirty="0">
                          <a:solidFill>
                            <a:srgbClr val="292929"/>
                          </a:solidFill>
                          <a:latin typeface="Arial Black"/>
                          <a:cs typeface="Arial Black"/>
                        </a:rPr>
                        <a:t>1:N</a:t>
                      </a:r>
                      <a:endParaRPr sz="1800">
                        <a:latin typeface="Arial Black"/>
                        <a:cs typeface="Arial Black"/>
                      </a:endParaRPr>
                    </a:p>
                  </a:txBody>
                  <a:tcPr marL="0" marR="0" marT="0" marB="0" vert="vert270">
                    <a:lnL w="9525">
                      <a:solidFill>
                        <a:srgbClr val="282828"/>
                      </a:solidFill>
                      <a:prstDash val="solid"/>
                    </a:lnL>
                    <a:lnR w="9525">
                      <a:solidFill>
                        <a:srgbClr val="282828"/>
                      </a:solidFill>
                      <a:prstDash val="solid"/>
                    </a:lnR>
                    <a:lnT w="28575">
                      <a:solidFill>
                        <a:srgbClr val="292929"/>
                      </a:solidFill>
                      <a:prstDash val="solid"/>
                    </a:lnT>
                    <a:lnB w="28575">
                      <a:solidFill>
                        <a:srgbClr val="292929"/>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pPr>
                      <a:r>
                        <a:rPr sz="1800" spc="-250" dirty="0">
                          <a:solidFill>
                            <a:srgbClr val="292929"/>
                          </a:solidFill>
                          <a:latin typeface="Arial Black"/>
                          <a:cs typeface="Arial Black"/>
                        </a:rPr>
                        <a:t>N:1</a:t>
                      </a:r>
                      <a:endParaRPr sz="1800" dirty="0">
                        <a:latin typeface="Arial Black"/>
                        <a:cs typeface="Arial Black"/>
                      </a:endParaRPr>
                    </a:p>
                  </a:txBody>
                  <a:tcPr marL="0" marR="0" marT="0" marB="0" vert="vert270">
                    <a:lnL w="9525">
                      <a:solidFill>
                        <a:srgbClr val="282828"/>
                      </a:solidFill>
                      <a:prstDash val="solid"/>
                    </a:lnL>
                    <a:lnT w="28575">
                      <a:solidFill>
                        <a:srgbClr val="007EA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27735">
                <a:tc rowSpan="2" gridSpan="2">
                  <a:txBody>
                    <a:bodyPr/>
                    <a:lstStyle/>
                    <a:p>
                      <a:pPr>
                        <a:lnSpc>
                          <a:spcPct val="100000"/>
                        </a:lnSpc>
                        <a:spcBef>
                          <a:spcPts val="20"/>
                        </a:spcBef>
                      </a:pPr>
                      <a:endParaRPr sz="1900" b="1" dirty="0">
                        <a:latin typeface="+mj-lt"/>
                        <a:cs typeface="Times New Roman"/>
                      </a:endParaRPr>
                    </a:p>
                    <a:p>
                      <a:pPr algn="ctr">
                        <a:lnSpc>
                          <a:spcPct val="100000"/>
                        </a:lnSpc>
                      </a:pPr>
                      <a:r>
                        <a:rPr sz="1800" b="1" spc="0" dirty="0">
                          <a:solidFill>
                            <a:srgbClr val="292929"/>
                          </a:solidFill>
                          <a:latin typeface="+mj-lt"/>
                          <a:cs typeface="Arial Black"/>
                        </a:rPr>
                        <a:t>User</a:t>
                      </a:r>
                      <a:endParaRPr sz="1800" b="1" spc="0" dirty="0">
                        <a:latin typeface="+mj-lt"/>
                        <a:cs typeface="Arial Black"/>
                      </a:endParaRPr>
                    </a:p>
                  </a:txBody>
                  <a:tcPr marL="0" marR="0" marT="3387"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203835" marR="170180" indent="-27940">
                        <a:lnSpc>
                          <a:spcPct val="100000"/>
                        </a:lnSpc>
                        <a:spcBef>
                          <a:spcPts val="880"/>
                        </a:spcBef>
                      </a:pPr>
                      <a:r>
                        <a:rPr lang="en-GB" sz="1800" spc="5" dirty="0">
                          <a:solidFill>
                            <a:srgbClr val="FFFFFF"/>
                          </a:solidFill>
                          <a:latin typeface="+mj-lt"/>
                          <a:cs typeface="Arial Black"/>
                        </a:rPr>
                        <a:t>Knowledge Test Result</a:t>
                      </a:r>
                      <a:endParaRPr sz="1800" dirty="0">
                        <a:latin typeface="+mj-lt"/>
                        <a:cs typeface="Arial Black"/>
                      </a:endParaRPr>
                    </a:p>
                  </a:txBody>
                  <a:tcPr marL="0" marR="0" marT="149013"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rowSpan="2" gridSpan="2">
                  <a:txBody>
                    <a:bodyPr/>
                    <a:lstStyle/>
                    <a:p>
                      <a:pPr>
                        <a:lnSpc>
                          <a:spcPct val="100000"/>
                        </a:lnSpc>
                      </a:pPr>
                      <a:endParaRPr sz="1700">
                        <a:latin typeface="Times New Roman"/>
                        <a:cs typeface="Times New Roman"/>
                      </a:endParaRPr>
                    </a:p>
                  </a:txBody>
                  <a:tcPr marL="0" marR="0" marT="0" marB="0">
                    <a:lnL w="28575">
                      <a:solidFill>
                        <a:srgbClr val="007EAF"/>
                      </a:solidFill>
                      <a:prstDash val="solid"/>
                    </a:lnL>
                  </a:tcPr>
                </a:tc>
                <a:tc rowSpan="2" hMerge="1">
                  <a:txBody>
                    <a:bodyPr/>
                    <a:lstStyle/>
                    <a:p>
                      <a:endParaRPr/>
                    </a:p>
                  </a:txBody>
                  <a:tcPr marL="0" marR="0" marT="0" marB="0"/>
                </a:tc>
                <a:extLst>
                  <a:ext uri="{0D108BD9-81ED-4DB2-BD59-A6C34878D82A}">
                    <a16:rowId xmlns:a16="http://schemas.microsoft.com/office/drawing/2014/main" val="10003"/>
                  </a:ext>
                </a:extLst>
              </a:tr>
              <a:tr h="544239">
                <a:tc gridSpan="2" vMerge="1">
                  <a:txBody>
                    <a:bodyPr/>
                    <a:lstStyle/>
                    <a:p>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17145" algn="ctr">
                        <a:lnSpc>
                          <a:spcPct val="100000"/>
                        </a:lnSpc>
                        <a:spcBef>
                          <a:spcPts val="135"/>
                        </a:spcBef>
                      </a:pPr>
                      <a:r>
                        <a:rPr sz="1800" spc="-250" dirty="0">
                          <a:solidFill>
                            <a:srgbClr val="292929"/>
                          </a:solidFill>
                          <a:latin typeface="Arial Black"/>
                          <a:cs typeface="Arial Black"/>
                        </a:rPr>
                        <a:t>1:N</a:t>
                      </a:r>
                      <a:endParaRPr sz="1800" dirty="0">
                        <a:latin typeface="Arial Black"/>
                        <a:cs typeface="Arial Black"/>
                      </a:endParaRPr>
                    </a:p>
                  </a:txBody>
                  <a:tcPr marL="0" marR="0" marT="2286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760"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gridSpan="2" vMerge="1">
                  <a:txBody>
                    <a:bodyPr/>
                    <a:lstStyle/>
                    <a:p>
                      <a:endParaRPr/>
                    </a:p>
                  </a:txBody>
                  <a:tcPr marL="0" marR="0" marT="0" marB="0">
                    <a:lnL w="28575">
                      <a:solidFill>
                        <a:srgbClr val="007EAF"/>
                      </a:solidFill>
                      <a:prstDash val="solid"/>
                    </a:lnL>
                  </a:tcPr>
                </a:tc>
                <a:tc hMerge="1" v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p:nvPr/>
        </p:nvSpPr>
        <p:spPr>
          <a:xfrm>
            <a:off x="500454" y="297552"/>
            <a:ext cx="8632172" cy="59471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867" y="1265260"/>
            <a:ext cx="10653607" cy="970351"/>
          </a:xfrm>
          <a:prstGeom prst="rect">
            <a:avLst/>
          </a:prstGeom>
        </p:spPr>
        <p:txBody>
          <a:bodyPr vert="horz" wrap="square" lIns="0" tIns="71967" rIns="0" bIns="0" rtlCol="0" anchor="t">
            <a:spAutoFit/>
          </a:bodyPr>
          <a:lstStyle/>
          <a:p>
            <a:pPr marL="16933" marR="6773">
              <a:lnSpc>
                <a:spcPts val="3453"/>
              </a:lnSpc>
              <a:spcBef>
                <a:spcPts val="567"/>
              </a:spcBef>
            </a:pPr>
            <a:r>
              <a:rPr sz="3200" spc="0" dirty="0">
                <a:solidFill>
                  <a:srgbClr val="292929"/>
                </a:solidFill>
                <a:latin typeface="+mj-lt"/>
              </a:rPr>
              <a:t>Control how certain actions cascade down to records related to the  primary entity record through the 1:N entity relationship</a:t>
            </a:r>
            <a:endParaRPr sz="3200" spc="0">
              <a:latin typeface="+mj-lt"/>
            </a:endParaRPr>
          </a:p>
        </p:txBody>
      </p:sp>
      <p:sp>
        <p:nvSpPr>
          <p:cNvPr id="3" name="object 3"/>
          <p:cNvSpPr/>
          <p:nvPr/>
        </p:nvSpPr>
        <p:spPr>
          <a:xfrm>
            <a:off x="366915" y="428768"/>
            <a:ext cx="6282432" cy="656488"/>
          </a:xfrm>
          <a:prstGeom prst="rect">
            <a:avLst/>
          </a:prstGeom>
          <a:blipFill>
            <a:blip r:embed="rId2" cstate="print"/>
            <a:stretch>
              <a:fillRect/>
            </a:stretch>
          </a:blipFill>
        </p:spPr>
        <p:txBody>
          <a:bodyPr wrap="square" lIns="0" tIns="0" rIns="0" bIns="0" rtlCol="0"/>
          <a:lstStyle/>
          <a:p>
            <a:endParaRPr sz="2400">
              <a:latin typeface="+mj-lt"/>
            </a:endParaRPr>
          </a:p>
        </p:txBody>
      </p:sp>
      <p:graphicFrame>
        <p:nvGraphicFramePr>
          <p:cNvPr id="4" name="object 4"/>
          <p:cNvGraphicFramePr>
            <a:graphicFrameLocks noGrp="1"/>
          </p:cNvGraphicFramePr>
          <p:nvPr>
            <p:extLst>
              <p:ext uri="{D42A27DB-BD31-4B8C-83A1-F6EECF244321}">
                <p14:modId xmlns:p14="http://schemas.microsoft.com/office/powerpoint/2010/main" val="3884931031"/>
              </p:ext>
            </p:extLst>
          </p:nvPr>
        </p:nvGraphicFramePr>
        <p:xfrm>
          <a:off x="296333" y="2415614"/>
          <a:ext cx="7633546" cy="3987508"/>
        </p:xfrm>
        <a:graphic>
          <a:graphicData uri="http://schemas.openxmlformats.org/drawingml/2006/table">
            <a:tbl>
              <a:tblPr firstRow="1" bandRow="1">
                <a:tableStyleId>{2D5ABB26-0587-4C30-8999-92F81FD0307C}</a:tableStyleId>
              </a:tblPr>
              <a:tblGrid>
                <a:gridCol w="2036233">
                  <a:extLst>
                    <a:ext uri="{9D8B030D-6E8A-4147-A177-3AD203B41FA5}">
                      <a16:colId xmlns:a16="http://schemas.microsoft.com/office/drawing/2014/main" val="20000"/>
                    </a:ext>
                  </a:extLst>
                </a:gridCol>
                <a:gridCol w="5597313">
                  <a:extLst>
                    <a:ext uri="{9D8B030D-6E8A-4147-A177-3AD203B41FA5}">
                      <a16:colId xmlns:a16="http://schemas.microsoft.com/office/drawing/2014/main" val="20001"/>
                    </a:ext>
                  </a:extLst>
                </a:gridCol>
              </a:tblGrid>
              <a:tr h="610390">
                <a:tc>
                  <a:txBody>
                    <a:bodyPr/>
                    <a:lstStyle/>
                    <a:p>
                      <a:pPr marL="67945" algn="l">
                        <a:lnSpc>
                          <a:spcPts val="1240"/>
                        </a:lnSpc>
                      </a:pPr>
                      <a:r>
                        <a:rPr sz="1500" b="1" spc="0" dirty="0">
                          <a:solidFill>
                            <a:srgbClr val="FFFFFF"/>
                          </a:solidFill>
                          <a:latin typeface="+mj-lt"/>
                          <a:cs typeface="Arial Black"/>
                        </a:rPr>
                        <a:t>Type of Behavior</a:t>
                      </a:r>
                      <a:endParaRPr sz="1500" b="1"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0BB"/>
                    </a:solidFill>
                  </a:tcPr>
                </a:tc>
                <a:tc>
                  <a:txBody>
                    <a:bodyPr/>
                    <a:lstStyle/>
                    <a:p>
                      <a:pPr marL="68580" algn="l">
                        <a:lnSpc>
                          <a:spcPts val="1240"/>
                        </a:lnSpc>
                      </a:pPr>
                      <a:r>
                        <a:rPr sz="1500" b="1" spc="0" dirty="0">
                          <a:solidFill>
                            <a:srgbClr val="FFFFFF"/>
                          </a:solidFill>
                          <a:latin typeface="+mj-lt"/>
                          <a:cs typeface="Arial Black"/>
                        </a:rPr>
                        <a:t>Description</a:t>
                      </a:r>
                      <a:endParaRPr sz="1500" b="1"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0BB"/>
                    </a:solidFill>
                  </a:tcPr>
                </a:tc>
                <a:extLst>
                  <a:ext uri="{0D108BD9-81ED-4DB2-BD59-A6C34878D82A}">
                    <a16:rowId xmlns:a16="http://schemas.microsoft.com/office/drawing/2014/main" val="10000"/>
                  </a:ext>
                </a:extLst>
              </a:tr>
              <a:tr h="499621">
                <a:tc>
                  <a:txBody>
                    <a:bodyPr/>
                    <a:lstStyle/>
                    <a:p>
                      <a:pPr marL="67945" algn="l">
                        <a:lnSpc>
                          <a:spcPts val="1240"/>
                        </a:lnSpc>
                      </a:pPr>
                      <a:r>
                        <a:rPr sz="1500" spc="0" dirty="0">
                          <a:solidFill>
                            <a:srgbClr val="FFFFFF"/>
                          </a:solidFill>
                          <a:latin typeface="+mj-lt"/>
                          <a:cs typeface="Arial Black"/>
                        </a:rPr>
                        <a:t>Parental</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0BB"/>
                    </a:solidFill>
                  </a:tcPr>
                </a:tc>
                <a:tc>
                  <a:txBody>
                    <a:bodyPr/>
                    <a:lstStyle/>
                    <a:p>
                      <a:pPr marL="68580" algn="l">
                        <a:lnSpc>
                          <a:spcPts val="1240"/>
                        </a:lnSpc>
                      </a:pPr>
                      <a:r>
                        <a:rPr sz="1500" spc="0" dirty="0">
                          <a:solidFill>
                            <a:srgbClr val="292929"/>
                          </a:solidFill>
                          <a:latin typeface="+mj-lt"/>
                          <a:cs typeface="Arial Black"/>
                        </a:rPr>
                        <a:t>All actions use the Cascade All 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7"/>
                    </a:solidFill>
                  </a:tcPr>
                </a:tc>
                <a:extLst>
                  <a:ext uri="{0D108BD9-81ED-4DB2-BD59-A6C34878D82A}">
                    <a16:rowId xmlns:a16="http://schemas.microsoft.com/office/drawing/2014/main" val="10001"/>
                  </a:ext>
                </a:extLst>
              </a:tr>
              <a:tr h="1284378">
                <a:tc>
                  <a:txBody>
                    <a:bodyPr/>
                    <a:lstStyle/>
                    <a:p>
                      <a:pPr marL="67945" algn="l">
                        <a:lnSpc>
                          <a:spcPts val="1275"/>
                        </a:lnSpc>
                      </a:pPr>
                      <a:r>
                        <a:rPr sz="1500" spc="0" dirty="0">
                          <a:solidFill>
                            <a:srgbClr val="FFFFFF"/>
                          </a:solidFill>
                          <a:latin typeface="+mj-lt"/>
                          <a:cs typeface="Arial Black"/>
                        </a:rPr>
                        <a:t>Referential</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Assign, Share, Unshare, and Reparent use the Cascade None</a:t>
                      </a:r>
                      <a:endParaRPr sz="1500" spc="0" dirty="0">
                        <a:latin typeface="+mj-lt"/>
                        <a:cs typeface="Arial Black"/>
                      </a:endParaRPr>
                    </a:p>
                    <a:p>
                      <a:pPr marL="68580" algn="l">
                        <a:lnSpc>
                          <a:spcPct val="100000"/>
                        </a:lnSpc>
                        <a:spcBef>
                          <a:spcPts val="95"/>
                        </a:spcBef>
                      </a:pPr>
                      <a:r>
                        <a:rPr sz="1500" spc="0" dirty="0">
                          <a:solidFill>
                            <a:srgbClr val="292929"/>
                          </a:solidFill>
                          <a:latin typeface="+mj-lt"/>
                          <a:cs typeface="Arial Black"/>
                        </a:rPr>
                        <a:t>behavior.</a:t>
                      </a:r>
                      <a:endParaRPr sz="1500" spc="0" dirty="0">
                        <a:latin typeface="+mj-lt"/>
                        <a:cs typeface="Arial Black"/>
                      </a:endParaRPr>
                    </a:p>
                    <a:p>
                      <a:pPr marL="68580" marR="1875789" algn="l">
                        <a:lnSpc>
                          <a:spcPct val="106400"/>
                        </a:lnSpc>
                        <a:spcBef>
                          <a:spcPts val="10"/>
                        </a:spcBef>
                      </a:pPr>
                      <a:r>
                        <a:rPr sz="1500" spc="0" dirty="0">
                          <a:solidFill>
                            <a:srgbClr val="292929"/>
                          </a:solidFill>
                          <a:latin typeface="+mj-lt"/>
                          <a:cs typeface="Arial Black"/>
                        </a:rPr>
                        <a:t>Delete uses the Remove Link behavior.  Merge uses the Cascade All 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4"/>
                    </a:solidFill>
                  </a:tcPr>
                </a:tc>
                <a:extLst>
                  <a:ext uri="{0D108BD9-81ED-4DB2-BD59-A6C34878D82A}">
                    <a16:rowId xmlns:a16="http://schemas.microsoft.com/office/drawing/2014/main" val="10002"/>
                  </a:ext>
                </a:extLst>
              </a:tr>
              <a:tr h="633958">
                <a:tc>
                  <a:txBody>
                    <a:bodyPr/>
                    <a:lstStyle/>
                    <a:p>
                      <a:pPr marL="67945" algn="l">
                        <a:lnSpc>
                          <a:spcPts val="1275"/>
                        </a:lnSpc>
                      </a:pPr>
                      <a:r>
                        <a:rPr sz="1500" spc="0" dirty="0">
                          <a:solidFill>
                            <a:srgbClr val="FFFFFF"/>
                          </a:solidFill>
                          <a:latin typeface="+mj-lt"/>
                          <a:cs typeface="Arial Black"/>
                        </a:rPr>
                        <a:t>Referential, Restrict</a:t>
                      </a:r>
                      <a:endParaRPr sz="1500" spc="0">
                        <a:latin typeface="+mj-lt"/>
                        <a:cs typeface="Arial Black"/>
                      </a:endParaRPr>
                    </a:p>
                    <a:p>
                      <a:pPr marL="67945" algn="l">
                        <a:lnSpc>
                          <a:spcPts val="1280"/>
                        </a:lnSpc>
                        <a:spcBef>
                          <a:spcPts val="95"/>
                        </a:spcBef>
                      </a:pPr>
                      <a:r>
                        <a:rPr sz="1500" spc="0" dirty="0">
                          <a:solidFill>
                            <a:srgbClr val="FFFFFF"/>
                          </a:solidFill>
                          <a:latin typeface="+mj-lt"/>
                          <a:cs typeface="Arial Black"/>
                        </a:rPr>
                        <a:t>Delete</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The same as Referential, except that Delete uses the Restrict Delete</a:t>
                      </a:r>
                      <a:endParaRPr sz="1500" spc="0" dirty="0">
                        <a:latin typeface="+mj-lt"/>
                        <a:cs typeface="Arial Black"/>
                      </a:endParaRPr>
                    </a:p>
                    <a:p>
                      <a:pPr marL="68580" algn="l">
                        <a:lnSpc>
                          <a:spcPts val="1280"/>
                        </a:lnSpc>
                        <a:spcBef>
                          <a:spcPts val="95"/>
                        </a:spcBef>
                      </a:pPr>
                      <a:r>
                        <a:rPr sz="1500" spc="0" dirty="0">
                          <a:solidFill>
                            <a:srgbClr val="292929"/>
                          </a:solidFill>
                          <a:latin typeface="+mj-lt"/>
                          <a:cs typeface="Arial Black"/>
                        </a:rPr>
                        <a:t>behavior.</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7"/>
                    </a:solidFill>
                  </a:tcPr>
                </a:tc>
                <a:extLst>
                  <a:ext uri="{0D108BD9-81ED-4DB2-BD59-A6C34878D82A}">
                    <a16:rowId xmlns:a16="http://schemas.microsoft.com/office/drawing/2014/main" val="10003"/>
                  </a:ext>
                </a:extLst>
              </a:tr>
              <a:tr h="959161">
                <a:tc>
                  <a:txBody>
                    <a:bodyPr/>
                    <a:lstStyle/>
                    <a:p>
                      <a:pPr marL="67945" algn="l">
                        <a:lnSpc>
                          <a:spcPts val="1275"/>
                        </a:lnSpc>
                      </a:pPr>
                      <a:r>
                        <a:rPr sz="1500" spc="0" dirty="0">
                          <a:solidFill>
                            <a:srgbClr val="FFFFFF"/>
                          </a:solidFill>
                          <a:latin typeface="+mj-lt"/>
                          <a:cs typeface="Arial Black"/>
                        </a:rPr>
                        <a:t>Custom</a:t>
                      </a:r>
                      <a:endParaRPr sz="1500" spc="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0BB"/>
                    </a:solidFill>
                  </a:tcPr>
                </a:tc>
                <a:tc>
                  <a:txBody>
                    <a:bodyPr/>
                    <a:lstStyle/>
                    <a:p>
                      <a:pPr marL="68580" algn="l">
                        <a:lnSpc>
                          <a:spcPts val="1275"/>
                        </a:lnSpc>
                      </a:pPr>
                      <a:r>
                        <a:rPr sz="1500" spc="0" dirty="0">
                          <a:solidFill>
                            <a:srgbClr val="292929"/>
                          </a:solidFill>
                          <a:latin typeface="+mj-lt"/>
                          <a:cs typeface="Arial Black"/>
                        </a:rPr>
                        <a:t>Individual behaviors can be assigned for each action. If the choices</a:t>
                      </a:r>
                      <a:endParaRPr sz="1500" spc="0" dirty="0">
                        <a:latin typeface="+mj-lt"/>
                        <a:cs typeface="Arial Black"/>
                      </a:endParaRPr>
                    </a:p>
                    <a:p>
                      <a:pPr marL="68580" marR="323215" algn="l">
                        <a:lnSpc>
                          <a:spcPct val="107300"/>
                        </a:lnSpc>
                      </a:pPr>
                      <a:r>
                        <a:rPr sz="1500" spc="0" dirty="0">
                          <a:solidFill>
                            <a:srgbClr val="292929"/>
                          </a:solidFill>
                          <a:latin typeface="+mj-lt"/>
                          <a:cs typeface="Arial Black"/>
                        </a:rPr>
                        <a:t>match any of the other Type of Behavior categories, the value will  change to that Type of Behavior value.</a:t>
                      </a:r>
                      <a:endParaRPr sz="1500" spc="0" dirty="0">
                        <a:latin typeface="+mj-lt"/>
                        <a:cs typeface="Arial Black"/>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4"/>
                    </a:solidFill>
                  </a:tcPr>
                </a:tc>
                <a:extLst>
                  <a:ext uri="{0D108BD9-81ED-4DB2-BD59-A6C34878D82A}">
                    <a16:rowId xmlns:a16="http://schemas.microsoft.com/office/drawing/2014/main" val="10004"/>
                  </a:ext>
                </a:extLst>
              </a:tr>
            </a:tbl>
          </a:graphicData>
        </a:graphic>
      </p:graphicFrame>
      <p:grpSp>
        <p:nvGrpSpPr>
          <p:cNvPr id="5" name="object 5"/>
          <p:cNvGrpSpPr/>
          <p:nvPr/>
        </p:nvGrpSpPr>
        <p:grpSpPr>
          <a:xfrm>
            <a:off x="8195055" y="2840735"/>
            <a:ext cx="3623733" cy="2146300"/>
            <a:chOff x="6146291" y="2130551"/>
            <a:chExt cx="2717800" cy="1609725"/>
          </a:xfrm>
        </p:grpSpPr>
        <p:sp>
          <p:nvSpPr>
            <p:cNvPr id="6" name="object 6"/>
            <p:cNvSpPr/>
            <p:nvPr/>
          </p:nvSpPr>
          <p:spPr>
            <a:xfrm>
              <a:off x="6196728" y="2195983"/>
              <a:ext cx="2638942" cy="1508501"/>
            </a:xfrm>
            <a:prstGeom prst="rect">
              <a:avLst/>
            </a:prstGeom>
            <a:blipFill>
              <a:blip r:embed="rId3" cstate="print"/>
              <a:stretch>
                <a:fillRect/>
              </a:stretch>
            </a:blipFill>
          </p:spPr>
          <p:txBody>
            <a:bodyPr wrap="square" lIns="0" tIns="0" rIns="0" bIns="0" rtlCol="0"/>
            <a:lstStyle/>
            <a:p>
              <a:endParaRPr sz="2400">
                <a:latin typeface="+mj-lt"/>
              </a:endParaRPr>
            </a:p>
          </p:txBody>
        </p:sp>
        <p:sp>
          <p:nvSpPr>
            <p:cNvPr id="7" name="object 7"/>
            <p:cNvSpPr/>
            <p:nvPr/>
          </p:nvSpPr>
          <p:spPr>
            <a:xfrm>
              <a:off x="6150863" y="2135123"/>
              <a:ext cx="2708275" cy="1600200"/>
            </a:xfrm>
            <a:custGeom>
              <a:avLst/>
              <a:gdLst/>
              <a:ahLst/>
              <a:cxnLst/>
              <a:rect l="l" t="t" r="r" b="b"/>
              <a:pathLst>
                <a:path w="2708275" h="1600200">
                  <a:moveTo>
                    <a:pt x="0" y="0"/>
                  </a:moveTo>
                  <a:lnTo>
                    <a:pt x="2708147" y="0"/>
                  </a:lnTo>
                  <a:lnTo>
                    <a:pt x="2708147" y="1600200"/>
                  </a:lnTo>
                  <a:lnTo>
                    <a:pt x="0" y="1600200"/>
                  </a:lnTo>
                  <a:lnTo>
                    <a:pt x="0" y="0"/>
                  </a:lnTo>
                  <a:close/>
                </a:path>
              </a:pathLst>
            </a:custGeom>
            <a:ln w="9144">
              <a:solidFill>
                <a:srgbClr val="00ADEE"/>
              </a:solidFill>
            </a:ln>
          </p:spPr>
          <p:txBody>
            <a:bodyPr wrap="square" lIns="0" tIns="0" rIns="0" bIns="0" rtlCol="0"/>
            <a:lstStyle/>
            <a:p>
              <a:endParaRPr sz="2400">
                <a:latin typeface="+mj-l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7414" y="3646298"/>
            <a:ext cx="1870287" cy="625727"/>
          </a:xfrm>
          <a:prstGeom prst="rect">
            <a:avLst/>
          </a:prstGeom>
        </p:spPr>
        <p:txBody>
          <a:bodyPr vert="horz" wrap="square" lIns="0" tIns="16933" rIns="0" bIns="0" rtlCol="0">
            <a:spAutoFit/>
          </a:bodyPr>
          <a:lstStyle/>
          <a:p>
            <a:pPr marL="16933" marR="6773">
              <a:lnSpc>
                <a:spcPct val="112900"/>
              </a:lnSpc>
              <a:spcBef>
                <a:spcPts val="133"/>
              </a:spcBef>
            </a:pPr>
            <a:r>
              <a:rPr b="1" dirty="0">
                <a:solidFill>
                  <a:srgbClr val="292929"/>
                </a:solidFill>
                <a:latin typeface="+mj-lt"/>
                <a:cs typeface="Arial Black"/>
              </a:rPr>
              <a:t>1:N = One to Many  N:1 = Many to One</a:t>
            </a:r>
            <a:endParaRPr b="1">
              <a:latin typeface="+mj-lt"/>
              <a:cs typeface="Arial Black"/>
            </a:endParaRPr>
          </a:p>
        </p:txBody>
      </p:sp>
      <p:graphicFrame>
        <p:nvGraphicFramePr>
          <p:cNvPr id="3" name="object 3"/>
          <p:cNvGraphicFramePr>
            <a:graphicFrameLocks noGrp="1"/>
          </p:cNvGraphicFramePr>
          <p:nvPr>
            <p:extLst>
              <p:ext uri="{D42A27DB-BD31-4B8C-83A1-F6EECF244321}">
                <p14:modId xmlns:p14="http://schemas.microsoft.com/office/powerpoint/2010/main" val="4945977"/>
              </p:ext>
            </p:extLst>
          </p:nvPr>
        </p:nvGraphicFramePr>
        <p:xfrm>
          <a:off x="2446527" y="2261615"/>
          <a:ext cx="5922433" cy="2438909"/>
        </p:xfrm>
        <a:graphic>
          <a:graphicData uri="http://schemas.openxmlformats.org/drawingml/2006/table">
            <a:tbl>
              <a:tblPr firstRow="1" bandRow="1">
                <a:tableStyleId>{2D5ABB26-0587-4C30-8999-92F81FD0307C}</a:tableStyleId>
              </a:tblPr>
              <a:tblGrid>
                <a:gridCol w="765387">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658707">
                  <a:extLst>
                    <a:ext uri="{9D8B030D-6E8A-4147-A177-3AD203B41FA5}">
                      <a16:colId xmlns:a16="http://schemas.microsoft.com/office/drawing/2014/main" val="20002"/>
                    </a:ext>
                  </a:extLst>
                </a:gridCol>
                <a:gridCol w="767080">
                  <a:extLst>
                    <a:ext uri="{9D8B030D-6E8A-4147-A177-3AD203B41FA5}">
                      <a16:colId xmlns:a16="http://schemas.microsoft.com/office/drawing/2014/main" val="20003"/>
                    </a:ext>
                  </a:extLst>
                </a:gridCol>
                <a:gridCol w="767080">
                  <a:extLst>
                    <a:ext uri="{9D8B030D-6E8A-4147-A177-3AD203B41FA5}">
                      <a16:colId xmlns:a16="http://schemas.microsoft.com/office/drawing/2014/main" val="20004"/>
                    </a:ext>
                  </a:extLst>
                </a:gridCol>
                <a:gridCol w="660400">
                  <a:extLst>
                    <a:ext uri="{9D8B030D-6E8A-4147-A177-3AD203B41FA5}">
                      <a16:colId xmlns:a16="http://schemas.microsoft.com/office/drawing/2014/main" val="20005"/>
                    </a:ext>
                  </a:extLst>
                </a:gridCol>
                <a:gridCol w="1534159">
                  <a:extLst>
                    <a:ext uri="{9D8B030D-6E8A-4147-A177-3AD203B41FA5}">
                      <a16:colId xmlns:a16="http://schemas.microsoft.com/office/drawing/2014/main" val="20006"/>
                    </a:ext>
                  </a:extLst>
                </a:gridCol>
              </a:tblGrid>
              <a:tr h="427736">
                <a:tc rowSpan="2" gridSpan="2">
                  <a:txBody>
                    <a:bodyPr/>
                    <a:lstStyle/>
                    <a:p>
                      <a:pPr>
                        <a:lnSpc>
                          <a:spcPct val="100000"/>
                        </a:lnSpc>
                        <a:spcBef>
                          <a:spcPts val="15"/>
                        </a:spcBef>
                      </a:pPr>
                      <a:endParaRPr sz="1900" dirty="0">
                        <a:latin typeface="Times New Roman"/>
                        <a:cs typeface="Times New Roman"/>
                      </a:endParaRPr>
                    </a:p>
                    <a:p>
                      <a:pPr marL="230504">
                        <a:lnSpc>
                          <a:spcPct val="100000"/>
                        </a:lnSpc>
                      </a:pPr>
                      <a:r>
                        <a:rPr sz="1800" spc="-229" dirty="0">
                          <a:solidFill>
                            <a:srgbClr val="292929"/>
                          </a:solidFill>
                          <a:latin typeface="+mj-lt"/>
                          <a:cs typeface="Arial Black"/>
                        </a:rPr>
                        <a:t>Feedback</a:t>
                      </a:r>
                      <a:endParaRPr sz="1800" dirty="0">
                        <a:latin typeface="+mj-lt"/>
                        <a:cs typeface="Arial Black"/>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156845" marR="151765" indent="19685">
                        <a:lnSpc>
                          <a:spcPct val="100000"/>
                        </a:lnSpc>
                        <a:spcBef>
                          <a:spcPts val="875"/>
                        </a:spcBef>
                      </a:pPr>
                      <a:r>
                        <a:rPr sz="1800" spc="-225" dirty="0">
                          <a:solidFill>
                            <a:srgbClr val="FFFFFF"/>
                          </a:solidFill>
                          <a:latin typeface="+mj-lt"/>
                          <a:cs typeface="Arial Black"/>
                        </a:rPr>
                        <a:t>Knowledge  </a:t>
                      </a:r>
                      <a:r>
                        <a:rPr sz="1800" spc="-5" dirty="0">
                          <a:solidFill>
                            <a:srgbClr val="FFFFFF"/>
                          </a:solidFill>
                          <a:latin typeface="+mj-lt"/>
                          <a:cs typeface="Arial Black"/>
                        </a:rPr>
                        <a:t>A</a:t>
                      </a:r>
                      <a:r>
                        <a:rPr sz="1800" dirty="0">
                          <a:solidFill>
                            <a:srgbClr val="FFFFFF"/>
                          </a:solidFill>
                          <a:latin typeface="+mj-lt"/>
                          <a:cs typeface="Arial Black"/>
                        </a:rPr>
                        <a:t>ss</a:t>
                      </a:r>
                      <a:r>
                        <a:rPr sz="1800" spc="-5" dirty="0">
                          <a:solidFill>
                            <a:srgbClr val="FFFFFF"/>
                          </a:solidFill>
                          <a:latin typeface="+mj-lt"/>
                          <a:cs typeface="Arial Black"/>
                        </a:rPr>
                        <a:t>e</a:t>
                      </a:r>
                      <a:r>
                        <a:rPr sz="1800" dirty="0">
                          <a:solidFill>
                            <a:srgbClr val="FFFFFF"/>
                          </a:solidFill>
                          <a:latin typeface="+mj-lt"/>
                          <a:cs typeface="Arial Black"/>
                        </a:rPr>
                        <a:t>ssm</a:t>
                      </a:r>
                      <a:r>
                        <a:rPr sz="1800" spc="-5" dirty="0">
                          <a:solidFill>
                            <a:srgbClr val="FFFFFF"/>
                          </a:solidFill>
                          <a:latin typeface="+mj-lt"/>
                          <a:cs typeface="Arial Black"/>
                        </a:rPr>
                        <a:t>e</a:t>
                      </a:r>
                      <a:r>
                        <a:rPr sz="1800" spc="-10" dirty="0">
                          <a:solidFill>
                            <a:srgbClr val="FFFFFF"/>
                          </a:solidFill>
                          <a:latin typeface="+mj-lt"/>
                          <a:cs typeface="Arial Black"/>
                        </a:rPr>
                        <a:t>n</a:t>
                      </a:r>
                      <a:r>
                        <a:rPr sz="1800" dirty="0">
                          <a:solidFill>
                            <a:srgbClr val="FFFFFF"/>
                          </a:solidFill>
                          <a:latin typeface="+mj-lt"/>
                          <a:cs typeface="Arial Black"/>
                        </a:rPr>
                        <a:t>t</a:t>
                      </a:r>
                      <a:endParaRPr sz="180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007EAF"/>
                      </a:solidFill>
                      <a:prstDash val="solid"/>
                    </a:lnL>
                    <a:lnR w="28575">
                      <a:solidFill>
                        <a:srgbClr val="007EAF"/>
                      </a:solidFill>
                      <a:prstDash val="solid"/>
                    </a:lnR>
                    <a:lnB w="9525">
                      <a:solidFill>
                        <a:srgbClr val="282828"/>
                      </a:solidFill>
                      <a:prstDash val="solid"/>
                    </a:lnB>
                  </a:tcPr>
                </a:tc>
                <a:tc rowSpan="2">
                  <a:txBody>
                    <a:bodyPr/>
                    <a:lstStyle/>
                    <a:p>
                      <a:pPr marL="249554" marR="170815" indent="-73660">
                        <a:lnSpc>
                          <a:spcPct val="100000"/>
                        </a:lnSpc>
                        <a:spcBef>
                          <a:spcPts val="875"/>
                        </a:spcBef>
                      </a:pPr>
                      <a:r>
                        <a:rPr sz="1800" spc="5" dirty="0">
                          <a:solidFill>
                            <a:srgbClr val="FFFFFF"/>
                          </a:solidFill>
                          <a:latin typeface="+mj-lt"/>
                          <a:cs typeface="Arial Black"/>
                        </a:rPr>
                        <a:t>K</a:t>
                      </a:r>
                      <a:r>
                        <a:rPr sz="1800" spc="-10" dirty="0">
                          <a:solidFill>
                            <a:srgbClr val="FFFFFF"/>
                          </a:solidFill>
                          <a:latin typeface="+mj-lt"/>
                          <a:cs typeface="Arial Black"/>
                        </a:rPr>
                        <a:t>n</a:t>
                      </a:r>
                      <a:r>
                        <a:rPr sz="1800" spc="-5" dirty="0">
                          <a:solidFill>
                            <a:srgbClr val="FFFFFF"/>
                          </a:solidFill>
                          <a:latin typeface="+mj-lt"/>
                          <a:cs typeface="Arial Black"/>
                        </a:rPr>
                        <a:t>o</a:t>
                      </a:r>
                      <a:r>
                        <a:rPr sz="1800" spc="-10" dirty="0">
                          <a:solidFill>
                            <a:srgbClr val="FFFFFF"/>
                          </a:solidFill>
                          <a:latin typeface="+mj-lt"/>
                          <a:cs typeface="Arial Black"/>
                        </a:rPr>
                        <a:t>w</a:t>
                      </a:r>
                      <a:r>
                        <a:rPr sz="1800" spc="-5" dirty="0">
                          <a:solidFill>
                            <a:srgbClr val="FFFFFF"/>
                          </a:solidFill>
                          <a:latin typeface="+mj-lt"/>
                          <a:cs typeface="Arial Black"/>
                        </a:rPr>
                        <a:t>ledg</a:t>
                      </a:r>
                      <a:r>
                        <a:rPr sz="1800" dirty="0">
                          <a:solidFill>
                            <a:srgbClr val="FFFFFF"/>
                          </a:solidFill>
                          <a:latin typeface="+mj-lt"/>
                          <a:cs typeface="Arial Black"/>
                        </a:rPr>
                        <a:t>e  </a:t>
                      </a:r>
                      <a:r>
                        <a:rPr sz="1800" spc="-190" dirty="0">
                          <a:solidFill>
                            <a:srgbClr val="FFFFFF"/>
                          </a:solidFill>
                          <a:latin typeface="+mj-lt"/>
                          <a:cs typeface="Arial Black"/>
                        </a:rPr>
                        <a:t>Question</a:t>
                      </a:r>
                      <a:endParaRPr sz="1800" dirty="0">
                        <a:latin typeface="+mj-lt"/>
                        <a:cs typeface="Arial Black"/>
                      </a:endParaRPr>
                    </a:p>
                  </a:txBody>
                  <a:tcPr marL="0" marR="0" marT="148167"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0"/>
                  </a:ext>
                </a:extLst>
              </a:tr>
              <a:tr h="543391">
                <a:tc gridSpan="2" vMerge="1">
                  <a:txBody>
                    <a:bodyPr/>
                    <a:lstStyle/>
                    <a:p>
                      <a:endParaRPr/>
                    </a:p>
                  </a:txBody>
                  <a:tcPr marL="0" marR="0" marT="1905"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78740" algn="ctr">
                        <a:lnSpc>
                          <a:spcPts val="1430"/>
                        </a:lnSpc>
                      </a:pPr>
                      <a:r>
                        <a:rPr sz="1800" spc="-250" dirty="0">
                          <a:solidFill>
                            <a:srgbClr val="292929"/>
                          </a:solidFill>
                          <a:latin typeface="Arial Black"/>
                          <a:cs typeface="Arial Black"/>
                        </a:rPr>
                        <a:t>N:1</a:t>
                      </a:r>
                      <a:endParaRPr sz="1800" dirty="0">
                        <a:latin typeface="Arial Black"/>
                        <a:cs typeface="Arial Black"/>
                      </a:endParaRPr>
                    </a:p>
                  </a:txBody>
                  <a:tcPr marL="0" marR="0" marT="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a:txBody>
                    <a:bodyPr/>
                    <a:lstStyle/>
                    <a:p>
                      <a:pPr marL="145415">
                        <a:lnSpc>
                          <a:spcPts val="1430"/>
                        </a:lnSpc>
                      </a:pPr>
                      <a:r>
                        <a:rPr sz="1800" spc="-250" dirty="0">
                          <a:solidFill>
                            <a:srgbClr val="292929"/>
                          </a:solidFill>
                          <a:latin typeface="Arial Black"/>
                          <a:cs typeface="Arial Black"/>
                        </a:rPr>
                        <a:t>1:N</a:t>
                      </a:r>
                      <a:endParaRPr sz="1800">
                        <a:latin typeface="Arial Black"/>
                        <a:cs typeface="Arial Black"/>
                      </a:endParaRPr>
                    </a:p>
                  </a:txBody>
                  <a:tcPr marL="0" marR="0" marT="0" marB="0">
                    <a:lnL w="28575">
                      <a:solidFill>
                        <a:srgbClr val="007EAF"/>
                      </a:solidFill>
                      <a:prstDash val="solid"/>
                    </a:lnL>
                    <a:lnR w="28575">
                      <a:solidFill>
                        <a:srgbClr val="007EAF"/>
                      </a:solidFill>
                      <a:prstDash val="solid"/>
                    </a:lnR>
                    <a:lnT w="9525">
                      <a:solidFill>
                        <a:srgbClr val="282828"/>
                      </a:solidFill>
                      <a:prstDash val="solid"/>
                    </a:lnT>
                  </a:tcPr>
                </a:tc>
                <a:tc vMerge="1">
                  <a:txBody>
                    <a:bodyPr/>
                    <a:lstStyle/>
                    <a:p>
                      <a:endParaRPr/>
                    </a:p>
                  </a:txBody>
                  <a:tcPr marL="0" marR="0" marT="111125"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extLst>
                  <a:ext uri="{0D108BD9-81ED-4DB2-BD59-A6C34878D82A}">
                    <a16:rowId xmlns:a16="http://schemas.microsoft.com/office/drawing/2014/main" val="10001"/>
                  </a:ext>
                </a:extLst>
              </a:tr>
              <a:tr h="495808">
                <a:tc>
                  <a:txBody>
                    <a:bodyPr/>
                    <a:lstStyle/>
                    <a:p>
                      <a:pPr>
                        <a:lnSpc>
                          <a:spcPct val="100000"/>
                        </a:lnSpc>
                      </a:pPr>
                      <a:endParaRPr sz="1900">
                        <a:latin typeface="Times New Roman"/>
                        <a:cs typeface="Times New Roman"/>
                      </a:endParaRPr>
                    </a:p>
                  </a:txBody>
                  <a:tcPr marL="0" marR="0" marT="0" marB="0">
                    <a:lnR w="9525">
                      <a:solidFill>
                        <a:srgbClr val="282828"/>
                      </a:solidFill>
                      <a:prstDash val="solid"/>
                    </a:lnR>
                    <a:lnT w="28575">
                      <a:solidFill>
                        <a:srgbClr val="292929"/>
                      </a:solidFill>
                      <a:prstDash val="solid"/>
                    </a:lnT>
                    <a:lnB w="28575">
                      <a:solidFill>
                        <a:srgbClr val="292929"/>
                      </a:solidFill>
                      <a:prstDash val="solid"/>
                    </a:lnB>
                  </a:tcPr>
                </a:tc>
                <a:tc gridSpan="3">
                  <a:txBody>
                    <a:bodyPr/>
                    <a:lstStyle/>
                    <a:p>
                      <a:pPr marL="70485">
                        <a:lnSpc>
                          <a:spcPts val="1485"/>
                        </a:lnSpc>
                      </a:pPr>
                      <a:r>
                        <a:rPr sz="1800" spc="-250" dirty="0">
                          <a:solidFill>
                            <a:srgbClr val="292929"/>
                          </a:solidFill>
                          <a:latin typeface="Arial Black"/>
                          <a:cs typeface="Arial Black"/>
                        </a:rPr>
                        <a:t>1:N</a:t>
                      </a:r>
                      <a:endParaRPr sz="1800">
                        <a:latin typeface="Arial Black"/>
                        <a:cs typeface="Arial Black"/>
                      </a:endParaRPr>
                    </a:p>
                  </a:txBody>
                  <a:tcPr marL="0" marR="0" marT="0" marB="0" vert="vert270">
                    <a:lnL w="9525">
                      <a:solidFill>
                        <a:srgbClr val="282828"/>
                      </a:solidFill>
                      <a:prstDash val="solid"/>
                    </a:lnL>
                    <a:lnR w="9525">
                      <a:solidFill>
                        <a:srgbClr val="282828"/>
                      </a:solidFill>
                      <a:prstDash val="solid"/>
                    </a:lnR>
                    <a:lnT w="28575">
                      <a:solidFill>
                        <a:srgbClr val="292929"/>
                      </a:solidFill>
                      <a:prstDash val="solid"/>
                    </a:lnT>
                    <a:lnB w="28575">
                      <a:solidFill>
                        <a:srgbClr val="292929"/>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pPr>
                      <a:r>
                        <a:rPr sz="1800" spc="-250" dirty="0">
                          <a:solidFill>
                            <a:srgbClr val="292929"/>
                          </a:solidFill>
                          <a:latin typeface="Arial Black"/>
                          <a:cs typeface="Arial Black"/>
                        </a:rPr>
                        <a:t>N:1</a:t>
                      </a:r>
                      <a:endParaRPr sz="1800">
                        <a:latin typeface="Arial Black"/>
                        <a:cs typeface="Arial Black"/>
                      </a:endParaRPr>
                    </a:p>
                  </a:txBody>
                  <a:tcPr marL="0" marR="0" marT="0" marB="0" vert="vert270">
                    <a:lnL w="9525">
                      <a:solidFill>
                        <a:srgbClr val="282828"/>
                      </a:solidFill>
                      <a:prstDash val="solid"/>
                    </a:lnL>
                    <a:lnT w="28575">
                      <a:solidFill>
                        <a:srgbClr val="007EA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27735">
                <a:tc rowSpan="2" gridSpan="2">
                  <a:txBody>
                    <a:bodyPr/>
                    <a:lstStyle/>
                    <a:p>
                      <a:pPr>
                        <a:lnSpc>
                          <a:spcPct val="100000"/>
                        </a:lnSpc>
                        <a:spcBef>
                          <a:spcPts val="20"/>
                        </a:spcBef>
                      </a:pPr>
                      <a:endParaRPr sz="1900" dirty="0">
                        <a:latin typeface="Times New Roman"/>
                        <a:cs typeface="Times New Roman"/>
                      </a:endParaRPr>
                    </a:p>
                    <a:p>
                      <a:pPr algn="ctr">
                        <a:lnSpc>
                          <a:spcPct val="100000"/>
                        </a:lnSpc>
                      </a:pPr>
                      <a:r>
                        <a:rPr sz="1800" spc="-235" dirty="0">
                          <a:solidFill>
                            <a:srgbClr val="292929"/>
                          </a:solidFill>
                          <a:latin typeface="+mj-lt"/>
                          <a:cs typeface="Arial Black"/>
                        </a:rPr>
                        <a:t>User</a:t>
                      </a:r>
                      <a:endParaRPr sz="1800" dirty="0">
                        <a:latin typeface="+mj-lt"/>
                        <a:cs typeface="Arial Black"/>
                      </a:endParaRPr>
                    </a:p>
                  </a:txBody>
                  <a:tcPr marL="0" marR="0" marT="3387"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rowSpan="2"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28575">
                      <a:solidFill>
                        <a:srgbClr val="292929"/>
                      </a:solidFill>
                      <a:prstDash val="solid"/>
                    </a:lnL>
                    <a:lnR w="28575">
                      <a:solidFill>
                        <a:srgbClr val="007EAF"/>
                      </a:solidFill>
                      <a:prstDash val="solid"/>
                    </a:lnR>
                    <a:lnB w="9525">
                      <a:solidFill>
                        <a:srgbClr val="282828"/>
                      </a:solidFill>
                      <a:prstDash val="solid"/>
                    </a:lnB>
                  </a:tcPr>
                </a:tc>
                <a:tc rowSpan="2" gridSpan="2">
                  <a:txBody>
                    <a:bodyPr/>
                    <a:lstStyle/>
                    <a:p>
                      <a:pPr marL="203835" marR="170180" indent="-27940">
                        <a:lnSpc>
                          <a:spcPct val="100000"/>
                        </a:lnSpc>
                        <a:spcBef>
                          <a:spcPts val="880"/>
                        </a:spcBef>
                      </a:pPr>
                      <a:r>
                        <a:rPr sz="1800" spc="5" dirty="0">
                          <a:solidFill>
                            <a:srgbClr val="FFFFFF"/>
                          </a:solidFill>
                          <a:latin typeface="+mj-lt"/>
                          <a:cs typeface="Arial Black"/>
                        </a:rPr>
                        <a:t>K</a:t>
                      </a:r>
                      <a:r>
                        <a:rPr sz="1800" spc="-10" dirty="0">
                          <a:solidFill>
                            <a:srgbClr val="FFFFFF"/>
                          </a:solidFill>
                          <a:latin typeface="+mj-lt"/>
                          <a:cs typeface="Arial Black"/>
                        </a:rPr>
                        <a:t>n</a:t>
                      </a:r>
                      <a:r>
                        <a:rPr sz="1800" spc="-5" dirty="0">
                          <a:solidFill>
                            <a:srgbClr val="FFFFFF"/>
                          </a:solidFill>
                          <a:latin typeface="+mj-lt"/>
                          <a:cs typeface="Arial Black"/>
                        </a:rPr>
                        <a:t>o</a:t>
                      </a:r>
                      <a:r>
                        <a:rPr sz="1800" spc="-10" dirty="0">
                          <a:solidFill>
                            <a:srgbClr val="FFFFFF"/>
                          </a:solidFill>
                          <a:latin typeface="+mj-lt"/>
                          <a:cs typeface="Arial Black"/>
                        </a:rPr>
                        <a:t>w</a:t>
                      </a:r>
                      <a:r>
                        <a:rPr sz="1800" spc="-5" dirty="0">
                          <a:solidFill>
                            <a:srgbClr val="FFFFFF"/>
                          </a:solidFill>
                          <a:latin typeface="+mj-lt"/>
                          <a:cs typeface="Arial Black"/>
                        </a:rPr>
                        <a:t>ledg</a:t>
                      </a:r>
                      <a:r>
                        <a:rPr sz="1800" dirty="0">
                          <a:solidFill>
                            <a:srgbClr val="FFFFFF"/>
                          </a:solidFill>
                          <a:latin typeface="+mj-lt"/>
                          <a:cs typeface="Arial Black"/>
                        </a:rPr>
                        <a:t>e  </a:t>
                      </a:r>
                      <a:r>
                        <a:rPr sz="1800" spc="-305" dirty="0">
                          <a:solidFill>
                            <a:srgbClr val="FFFFFF"/>
                          </a:solidFill>
                          <a:latin typeface="+mj-lt"/>
                          <a:cs typeface="Arial Black"/>
                        </a:rPr>
                        <a:t>Test</a:t>
                      </a:r>
                      <a:r>
                        <a:rPr sz="1800" spc="-285" dirty="0">
                          <a:solidFill>
                            <a:srgbClr val="FFFFFF"/>
                          </a:solidFill>
                          <a:latin typeface="+mj-lt"/>
                          <a:cs typeface="Arial Black"/>
                        </a:rPr>
                        <a:t> </a:t>
                      </a:r>
                      <a:r>
                        <a:rPr sz="1800" spc="-229" dirty="0">
                          <a:solidFill>
                            <a:srgbClr val="FFFFFF"/>
                          </a:solidFill>
                          <a:latin typeface="+mj-lt"/>
                          <a:cs typeface="Arial Black"/>
                        </a:rPr>
                        <a:t>Result</a:t>
                      </a:r>
                      <a:endParaRPr sz="1800" dirty="0">
                        <a:latin typeface="+mj-lt"/>
                        <a:cs typeface="Arial Black"/>
                      </a:endParaRPr>
                    </a:p>
                  </a:txBody>
                  <a:tcPr marL="0" marR="0" marT="149013"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rowSpan="2" hMerge="1">
                  <a:txBody>
                    <a:bodyPr/>
                    <a:lstStyle/>
                    <a:p>
                      <a:endParaRPr/>
                    </a:p>
                  </a:txBody>
                  <a:tcPr marL="0" marR="0" marT="0" marB="0"/>
                </a:tc>
                <a:tc rowSpan="2" gridSpan="2">
                  <a:txBody>
                    <a:bodyPr/>
                    <a:lstStyle/>
                    <a:p>
                      <a:pPr>
                        <a:lnSpc>
                          <a:spcPct val="100000"/>
                        </a:lnSpc>
                      </a:pPr>
                      <a:endParaRPr sz="1900">
                        <a:latin typeface="Times New Roman"/>
                        <a:cs typeface="Times New Roman"/>
                      </a:endParaRPr>
                    </a:p>
                  </a:txBody>
                  <a:tcPr marL="0" marR="0" marT="0" marB="0">
                    <a:lnL w="28575">
                      <a:solidFill>
                        <a:srgbClr val="007EAF"/>
                      </a:solidFill>
                      <a:prstDash val="solid"/>
                    </a:lnL>
                  </a:tcPr>
                </a:tc>
                <a:tc rowSpan="2" hMerge="1">
                  <a:txBody>
                    <a:bodyPr/>
                    <a:lstStyle/>
                    <a:p>
                      <a:endParaRPr/>
                    </a:p>
                  </a:txBody>
                  <a:tcPr marL="0" marR="0" marT="0" marB="0"/>
                </a:tc>
                <a:extLst>
                  <a:ext uri="{0D108BD9-81ED-4DB2-BD59-A6C34878D82A}">
                    <a16:rowId xmlns:a16="http://schemas.microsoft.com/office/drawing/2014/main" val="10003"/>
                  </a:ext>
                </a:extLst>
              </a:tr>
              <a:tr h="544239">
                <a:tc gridSpan="2" vMerge="1">
                  <a:txBody>
                    <a:bodyPr/>
                    <a:lstStyle/>
                    <a:p>
                      <a:endParaRPr/>
                    </a:p>
                  </a:txBody>
                  <a:tcPr marL="0" marR="0" marT="2540" marB="0">
                    <a:lnL w="28575">
                      <a:solidFill>
                        <a:srgbClr val="292929"/>
                      </a:solidFill>
                      <a:prstDash val="solid"/>
                    </a:lnL>
                    <a:lnR w="28575">
                      <a:solidFill>
                        <a:srgbClr val="292929"/>
                      </a:solidFill>
                      <a:prstDash val="solid"/>
                    </a:lnR>
                    <a:lnT w="28575">
                      <a:solidFill>
                        <a:srgbClr val="292929"/>
                      </a:solidFill>
                      <a:prstDash val="solid"/>
                    </a:lnT>
                    <a:lnB w="28575">
                      <a:solidFill>
                        <a:srgbClr val="292929"/>
                      </a:solidFill>
                      <a:prstDash val="solid"/>
                    </a:lnB>
                  </a:tcPr>
                </a:tc>
                <a:tc hMerge="1" vMerge="1">
                  <a:txBody>
                    <a:bodyPr/>
                    <a:lstStyle/>
                    <a:p>
                      <a:endParaRPr/>
                    </a:p>
                  </a:txBody>
                  <a:tcPr marL="0" marR="0" marT="0" marB="0"/>
                </a:tc>
                <a:tc>
                  <a:txBody>
                    <a:bodyPr/>
                    <a:lstStyle/>
                    <a:p>
                      <a:pPr marL="17145" algn="ctr">
                        <a:lnSpc>
                          <a:spcPct val="100000"/>
                        </a:lnSpc>
                        <a:spcBef>
                          <a:spcPts val="135"/>
                        </a:spcBef>
                      </a:pPr>
                      <a:r>
                        <a:rPr sz="1800" spc="-250" dirty="0">
                          <a:solidFill>
                            <a:srgbClr val="292929"/>
                          </a:solidFill>
                          <a:latin typeface="Arial Black"/>
                          <a:cs typeface="Arial Black"/>
                        </a:rPr>
                        <a:t>1:N</a:t>
                      </a:r>
                      <a:endParaRPr sz="1800" dirty="0">
                        <a:latin typeface="Arial Black"/>
                        <a:cs typeface="Arial Black"/>
                      </a:endParaRPr>
                    </a:p>
                  </a:txBody>
                  <a:tcPr marL="0" marR="0" marT="22860" marB="0">
                    <a:lnL w="28575">
                      <a:solidFill>
                        <a:srgbClr val="292929"/>
                      </a:solidFill>
                      <a:prstDash val="solid"/>
                    </a:lnL>
                    <a:lnR w="28575">
                      <a:solidFill>
                        <a:srgbClr val="007EAF"/>
                      </a:solidFill>
                      <a:prstDash val="solid"/>
                    </a:lnR>
                    <a:lnT w="9525">
                      <a:solidFill>
                        <a:srgbClr val="282828"/>
                      </a:solidFill>
                      <a:prstDash val="solid"/>
                    </a:lnT>
                  </a:tcPr>
                </a:tc>
                <a:tc gridSpan="2" vMerge="1">
                  <a:txBody>
                    <a:bodyPr/>
                    <a:lstStyle/>
                    <a:p>
                      <a:endParaRPr/>
                    </a:p>
                  </a:txBody>
                  <a:tcPr marL="0" marR="0" marT="111760" marB="0">
                    <a:lnL w="28575">
                      <a:solidFill>
                        <a:srgbClr val="007EAF"/>
                      </a:solidFill>
                      <a:prstDash val="solid"/>
                    </a:lnL>
                    <a:lnR w="28575">
                      <a:solidFill>
                        <a:srgbClr val="007EAF"/>
                      </a:solidFill>
                      <a:prstDash val="solid"/>
                    </a:lnR>
                    <a:lnT w="28575">
                      <a:solidFill>
                        <a:srgbClr val="007EAF"/>
                      </a:solidFill>
                      <a:prstDash val="solid"/>
                    </a:lnT>
                    <a:lnB w="28575">
                      <a:solidFill>
                        <a:srgbClr val="007EAF"/>
                      </a:solidFill>
                      <a:prstDash val="solid"/>
                    </a:lnB>
                    <a:solidFill>
                      <a:srgbClr val="292929"/>
                    </a:solidFill>
                  </a:tcPr>
                </a:tc>
                <a:tc hMerge="1" vMerge="1">
                  <a:txBody>
                    <a:bodyPr/>
                    <a:lstStyle/>
                    <a:p>
                      <a:endParaRPr/>
                    </a:p>
                  </a:txBody>
                  <a:tcPr marL="0" marR="0" marT="0" marB="0"/>
                </a:tc>
                <a:tc gridSpan="2" vMerge="1">
                  <a:txBody>
                    <a:bodyPr/>
                    <a:lstStyle/>
                    <a:p>
                      <a:endParaRPr/>
                    </a:p>
                  </a:txBody>
                  <a:tcPr marL="0" marR="0" marT="0" marB="0">
                    <a:lnL w="28575">
                      <a:solidFill>
                        <a:srgbClr val="007EAF"/>
                      </a:solidFill>
                      <a:prstDash val="solid"/>
                    </a:lnL>
                  </a:tcPr>
                </a:tc>
                <a:tc hMerge="1" v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p:nvPr/>
        </p:nvSpPr>
        <p:spPr>
          <a:xfrm>
            <a:off x="500454" y="297552"/>
            <a:ext cx="7797748" cy="594715"/>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6189472" y="1509777"/>
            <a:ext cx="1731433" cy="1028700"/>
          </a:xfrm>
          <a:custGeom>
            <a:avLst/>
            <a:gdLst/>
            <a:ahLst/>
            <a:cxnLst/>
            <a:rect l="l" t="t" r="r" b="b"/>
            <a:pathLst>
              <a:path w="1298575" h="771525">
                <a:moveTo>
                  <a:pt x="1298448" y="0"/>
                </a:moveTo>
                <a:lnTo>
                  <a:pt x="0" y="0"/>
                </a:lnTo>
                <a:lnTo>
                  <a:pt x="0" y="431292"/>
                </a:lnTo>
                <a:lnTo>
                  <a:pt x="216408" y="431292"/>
                </a:lnTo>
                <a:lnTo>
                  <a:pt x="264896" y="771334"/>
                </a:lnTo>
                <a:lnTo>
                  <a:pt x="541020" y="431292"/>
                </a:lnTo>
                <a:lnTo>
                  <a:pt x="1298448" y="431292"/>
                </a:lnTo>
                <a:lnTo>
                  <a:pt x="1298448" y="0"/>
                </a:lnTo>
                <a:close/>
              </a:path>
            </a:pathLst>
          </a:custGeom>
          <a:solidFill>
            <a:srgbClr val="0070BB"/>
          </a:solidFill>
        </p:spPr>
        <p:txBody>
          <a:bodyPr wrap="square" lIns="0" tIns="0" rIns="0" bIns="0" rtlCol="0"/>
          <a:lstStyle/>
          <a:p>
            <a:endParaRPr sz="2400" b="1">
              <a:latin typeface="+mj-lt"/>
            </a:endParaRPr>
          </a:p>
        </p:txBody>
      </p:sp>
      <p:sp>
        <p:nvSpPr>
          <p:cNvPr id="6" name="object 6"/>
          <p:cNvSpPr txBox="1">
            <a:spLocks noGrp="1"/>
          </p:cNvSpPr>
          <p:nvPr>
            <p:ph type="title"/>
          </p:nvPr>
        </p:nvSpPr>
        <p:spPr>
          <a:xfrm>
            <a:off x="6470159" y="1566502"/>
            <a:ext cx="1169247" cy="428387"/>
          </a:xfrm>
          <a:prstGeom prst="rect">
            <a:avLst/>
          </a:prstGeom>
        </p:spPr>
        <p:txBody>
          <a:bodyPr vert="horz" wrap="square" lIns="0" tIns="17780" rIns="0" bIns="0" rtlCol="0" anchor="t">
            <a:spAutoFit/>
          </a:bodyPr>
          <a:lstStyle/>
          <a:p>
            <a:pPr marL="16933">
              <a:spcBef>
                <a:spcPts val="140"/>
              </a:spcBef>
            </a:pPr>
            <a:r>
              <a:rPr sz="2667" b="1" spc="0" dirty="0">
                <a:latin typeface="+mj-lt"/>
              </a:rPr>
              <a:t>Parental</a:t>
            </a:r>
            <a:endParaRPr sz="2667" b="1" spc="0">
              <a:latin typeface="+mj-lt"/>
            </a:endParaRPr>
          </a:p>
        </p:txBody>
      </p:sp>
      <p:sp>
        <p:nvSpPr>
          <p:cNvPr id="7" name="object 7"/>
          <p:cNvSpPr/>
          <p:nvPr/>
        </p:nvSpPr>
        <p:spPr>
          <a:xfrm>
            <a:off x="1620316" y="5759720"/>
            <a:ext cx="8389856" cy="533264"/>
          </a:xfrm>
          <a:prstGeom prst="rect">
            <a:avLst/>
          </a:prstGeom>
          <a:blipFill>
            <a:blip r:embed="rId3" cstate="print"/>
            <a:stretch>
              <a:fillRect/>
            </a:stretch>
          </a:blipFill>
        </p:spPr>
        <p:txBody>
          <a:bodyPr wrap="square" lIns="0" tIns="0" rIns="0" bIns="0" rtlCol="0"/>
          <a:lstStyle/>
          <a:p>
            <a:endParaRPr sz="2400"/>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Relationship Creation Demo</a:t>
            </a:r>
          </a:p>
        </p:txBody>
      </p:sp>
    </p:spTree>
    <p:extLst>
      <p:ext uri="{BB962C8B-B14F-4D97-AF65-F5344CB8AC3E}">
        <p14:creationId xmlns:p14="http://schemas.microsoft.com/office/powerpoint/2010/main" val="428683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6200" y="344686"/>
            <a:ext cx="10368224"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mj-lt"/>
            </a:endParaRPr>
          </a:p>
        </p:txBody>
      </p:sp>
      <p:sp>
        <p:nvSpPr>
          <p:cNvPr id="4" name="object 4"/>
          <p:cNvSpPr txBox="1">
            <a:spLocks noGrp="1"/>
          </p:cNvSpPr>
          <p:nvPr>
            <p:ph type="title"/>
          </p:nvPr>
        </p:nvSpPr>
        <p:spPr>
          <a:xfrm>
            <a:off x="575035" y="1561854"/>
            <a:ext cx="11076495" cy="3757225"/>
          </a:xfrm>
          <a:prstGeom prst="rect">
            <a:avLst/>
          </a:prstGeom>
        </p:spPr>
        <p:txBody>
          <a:bodyPr vert="horz" wrap="square" lIns="0" tIns="16933" rIns="0" bIns="0" rtlCol="0">
            <a:spAutoFit/>
          </a:bodyPr>
          <a:lstStyle/>
          <a:p>
            <a:pPr marL="16933">
              <a:spcBef>
                <a:spcPts val="133"/>
              </a:spcBef>
            </a:pPr>
            <a:r>
              <a:rPr sz="3200" dirty="0">
                <a:solidFill>
                  <a:srgbClr val="292929"/>
                </a:solidFill>
                <a:latin typeface="+mj-lt"/>
              </a:rPr>
              <a:t>Too many entities, too many fields</a:t>
            </a:r>
            <a:r>
              <a:rPr lang="en-GB" sz="3200" dirty="0">
                <a:solidFill>
                  <a:srgbClr val="292929"/>
                </a:solidFill>
                <a:latin typeface="+mj-lt"/>
              </a:rPr>
              <a:t>.</a:t>
            </a:r>
            <a:endParaRPr sz="3200" dirty="0">
              <a:latin typeface="+mj-lt"/>
            </a:endParaRPr>
          </a:p>
          <a:p>
            <a:pPr marL="16933" marR="6773">
              <a:lnSpc>
                <a:spcPct val="170000"/>
              </a:lnSpc>
            </a:pPr>
            <a:r>
              <a:rPr sz="3200" dirty="0">
                <a:solidFill>
                  <a:srgbClr val="292929"/>
                </a:solidFill>
                <a:latin typeface="+mj-lt"/>
              </a:rPr>
              <a:t>Avoid two options, if there might be</a:t>
            </a:r>
            <a:r>
              <a:rPr lang="en-GB" sz="3200" dirty="0">
                <a:solidFill>
                  <a:srgbClr val="292929"/>
                </a:solidFill>
                <a:latin typeface="+mj-lt"/>
              </a:rPr>
              <a:t> </a:t>
            </a:r>
            <a:r>
              <a:rPr sz="3200" dirty="0">
                <a:solidFill>
                  <a:srgbClr val="292929"/>
                </a:solidFill>
                <a:latin typeface="+mj-lt"/>
              </a:rPr>
              <a:t>more  You are stuck with field</a:t>
            </a:r>
            <a:r>
              <a:rPr lang="en-GB" sz="3200" dirty="0">
                <a:solidFill>
                  <a:srgbClr val="292929"/>
                </a:solidFill>
                <a:latin typeface="+mj-lt"/>
              </a:rPr>
              <a:t> </a:t>
            </a:r>
            <a:r>
              <a:rPr sz="3200" dirty="0">
                <a:solidFill>
                  <a:srgbClr val="292929"/>
                </a:solidFill>
                <a:latin typeface="+mj-lt"/>
              </a:rPr>
              <a:t>formatting forever</a:t>
            </a:r>
            <a:r>
              <a:rPr lang="en-GB" sz="3200" dirty="0">
                <a:solidFill>
                  <a:srgbClr val="292929"/>
                </a:solidFill>
                <a:latin typeface="+mj-lt"/>
              </a:rPr>
              <a:t>.</a:t>
            </a:r>
            <a:br>
              <a:rPr lang="en-GB" sz="3200" dirty="0">
                <a:solidFill>
                  <a:srgbClr val="292929"/>
                </a:solidFill>
                <a:latin typeface="+mj-lt"/>
              </a:rPr>
            </a:br>
            <a:r>
              <a:rPr lang="en-GB" sz="3200" dirty="0">
                <a:solidFill>
                  <a:srgbClr val="292929"/>
                </a:solidFill>
                <a:latin typeface="+mj-lt"/>
              </a:rPr>
              <a:t>Don’t build out parts of the data model you don’t plan to use.</a:t>
            </a:r>
            <a:br>
              <a:rPr lang="en-GB" sz="3200" dirty="0">
                <a:solidFill>
                  <a:prstClr val="black"/>
                </a:solidFill>
              </a:rPr>
            </a:br>
            <a:endParaRPr sz="3200" dirty="0">
              <a:latin typeface="+mj-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Break</a:t>
            </a:r>
          </a:p>
        </p:txBody>
      </p:sp>
    </p:spTree>
    <p:extLst>
      <p:ext uri="{BB962C8B-B14F-4D97-AF65-F5344CB8AC3E}">
        <p14:creationId xmlns:p14="http://schemas.microsoft.com/office/powerpoint/2010/main" val="29703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Security</a:t>
            </a:r>
          </a:p>
        </p:txBody>
      </p:sp>
    </p:spTree>
    <p:extLst>
      <p:ext uri="{BB962C8B-B14F-4D97-AF65-F5344CB8AC3E}">
        <p14:creationId xmlns:p14="http://schemas.microsoft.com/office/powerpoint/2010/main" val="118191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059" y="297552"/>
            <a:ext cx="7829501"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567267" y="1402317"/>
            <a:ext cx="180340" cy="4023516"/>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2800">
              <a:solidFill>
                <a:prstClr val="black"/>
              </a:solidFill>
              <a:latin typeface="Wingdings"/>
              <a:cs typeface="Wingdings"/>
            </a:endParaRPr>
          </a:p>
          <a:p>
            <a:pPr defTabSz="1219170"/>
            <a:endParaRPr sz="3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2800">
              <a:solidFill>
                <a:prstClr val="black"/>
              </a:solidFill>
              <a:latin typeface="Wingdings"/>
              <a:cs typeface="Wingdings"/>
            </a:endParaRPr>
          </a:p>
          <a:p>
            <a:pPr defTabSz="1219170"/>
            <a:endParaRPr sz="3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7"/>
              </a:spcBef>
            </a:pPr>
            <a:endParaRPr sz="3467">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grpSp>
        <p:nvGrpSpPr>
          <p:cNvPr id="4" name="object 4"/>
          <p:cNvGrpSpPr/>
          <p:nvPr/>
        </p:nvGrpSpPr>
        <p:grpSpPr>
          <a:xfrm>
            <a:off x="1216270" y="1472269"/>
            <a:ext cx="10258212" cy="734060"/>
            <a:chOff x="912202" y="1104201"/>
            <a:chExt cx="7693659" cy="550545"/>
          </a:xfrm>
        </p:grpSpPr>
        <p:sp>
          <p:nvSpPr>
            <p:cNvPr id="5" name="object 5"/>
            <p:cNvSpPr/>
            <p:nvPr/>
          </p:nvSpPr>
          <p:spPr>
            <a:xfrm>
              <a:off x="922359" y="1104201"/>
              <a:ext cx="7683351" cy="26214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912202" y="1394320"/>
              <a:ext cx="1213544" cy="26005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7" name="object 7"/>
          <p:cNvGrpSpPr/>
          <p:nvPr/>
        </p:nvGrpSpPr>
        <p:grpSpPr>
          <a:xfrm>
            <a:off x="1226341" y="2712533"/>
            <a:ext cx="9473353" cy="729827"/>
            <a:chOff x="919755" y="2034400"/>
            <a:chExt cx="7105015" cy="547370"/>
          </a:xfrm>
        </p:grpSpPr>
        <p:sp>
          <p:nvSpPr>
            <p:cNvPr id="8" name="object 8"/>
            <p:cNvSpPr/>
            <p:nvPr/>
          </p:nvSpPr>
          <p:spPr>
            <a:xfrm>
              <a:off x="922359" y="2034400"/>
              <a:ext cx="7102249" cy="26005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919755" y="2320340"/>
              <a:ext cx="3779499" cy="260845"/>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1208109" y="3947245"/>
            <a:ext cx="10182012" cy="349673"/>
            <a:chOff x="906081" y="2960433"/>
            <a:chExt cx="7636509" cy="262255"/>
          </a:xfrm>
        </p:grpSpPr>
        <p:sp>
          <p:nvSpPr>
            <p:cNvPr id="11" name="object 11"/>
            <p:cNvSpPr/>
            <p:nvPr/>
          </p:nvSpPr>
          <p:spPr>
            <a:xfrm>
              <a:off x="906081" y="2960433"/>
              <a:ext cx="4040492" cy="20275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960454" y="3075939"/>
              <a:ext cx="71221" cy="1170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5060467" y="2960433"/>
              <a:ext cx="3482060" cy="26214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4" name="object 14"/>
          <p:cNvSpPr/>
          <p:nvPr/>
        </p:nvSpPr>
        <p:spPr>
          <a:xfrm>
            <a:off x="1229813" y="4800684"/>
            <a:ext cx="9941801"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321953"/>
            <a:ext cx="3273860"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1225110" y="1195798"/>
            <a:ext cx="3759165" cy="297196"/>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1213797" y="1559170"/>
            <a:ext cx="4622800" cy="585045"/>
            <a:chOff x="910348" y="1169377"/>
            <a:chExt cx="3467100" cy="438784"/>
          </a:xfrm>
        </p:grpSpPr>
        <p:sp>
          <p:nvSpPr>
            <p:cNvPr id="5" name="object 5"/>
            <p:cNvSpPr/>
            <p:nvPr/>
          </p:nvSpPr>
          <p:spPr>
            <a:xfrm>
              <a:off x="910348" y="1169377"/>
              <a:ext cx="3466820" cy="22468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304509" y="1433944"/>
              <a:ext cx="2151706" cy="17386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7" name="object 7"/>
          <p:cNvSpPr/>
          <p:nvPr/>
        </p:nvSpPr>
        <p:spPr>
          <a:xfrm>
            <a:off x="1733788" y="2279717"/>
            <a:ext cx="1486745" cy="231816"/>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227802" y="2735697"/>
            <a:ext cx="4631077" cy="299584"/>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216185" y="3101458"/>
            <a:ext cx="2435656" cy="231732"/>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1209192" y="3542758"/>
            <a:ext cx="4847979" cy="297196"/>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203828" y="3908517"/>
            <a:ext cx="2808305" cy="295707"/>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225110" y="4347430"/>
            <a:ext cx="4809151" cy="297196"/>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1224811" y="4713189"/>
            <a:ext cx="514916" cy="229344"/>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txBox="1"/>
          <p:nvPr/>
        </p:nvSpPr>
        <p:spPr>
          <a:xfrm>
            <a:off x="569808" y="1130164"/>
            <a:ext cx="745913" cy="4572983"/>
          </a:xfrm>
          <a:prstGeom prst="rect">
            <a:avLst/>
          </a:prstGeom>
        </p:spPr>
        <p:txBody>
          <a:bodyPr vert="horz" wrap="square" lIns="0" tIns="20320" rIns="0" bIns="0" rtlCol="0">
            <a:spAutoFit/>
          </a:bodyPr>
          <a:lstStyle/>
          <a:p>
            <a:pPr marL="16933" defTabSz="1219170">
              <a:spcBef>
                <a:spcPts val="160"/>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7"/>
              </a:spcBef>
            </a:pPr>
            <a:endParaRPr sz="2933">
              <a:solidFill>
                <a:prstClr val="black"/>
              </a:solidFill>
              <a:latin typeface="Wingdings"/>
              <a:cs typeface="Wingdings"/>
            </a:endParaRPr>
          </a:p>
          <a:p>
            <a:pPr marL="629904" defTabSz="1219170">
              <a:spcBef>
                <a:spcPts val="7"/>
              </a:spcBef>
            </a:pPr>
            <a:r>
              <a:rPr sz="1667" dirty="0">
                <a:solidFill>
                  <a:srgbClr val="292929"/>
                </a:solidFill>
                <a:latin typeface="Wingdings"/>
                <a:cs typeface="Wingdings"/>
              </a:rPr>
              <a:t></a:t>
            </a:r>
            <a:endParaRPr sz="1667">
              <a:solidFill>
                <a:prstClr val="black"/>
              </a:solidFill>
              <a:latin typeface="Wingdings"/>
              <a:cs typeface="Wingdings"/>
            </a:endParaRPr>
          </a:p>
          <a:p>
            <a:pPr marL="629904" defTabSz="1219170">
              <a:spcBef>
                <a:spcPts val="893"/>
              </a:spcBef>
            </a:pPr>
            <a:r>
              <a:rPr sz="1667" dirty="0">
                <a:solidFill>
                  <a:srgbClr val="292929"/>
                </a:solidFill>
                <a:latin typeface="Wingdings"/>
                <a:cs typeface="Wingdings"/>
              </a:rPr>
              <a:t></a:t>
            </a:r>
            <a:endParaRPr sz="1667">
              <a:solidFill>
                <a:prstClr val="black"/>
              </a:solidFill>
              <a:latin typeface="Wingdings"/>
              <a:cs typeface="Wingdings"/>
            </a:endParaRPr>
          </a:p>
          <a:p>
            <a:pPr marL="16933" defTabSz="1219170">
              <a:spcBef>
                <a:spcPts val="1533"/>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spcBef>
                <a:spcPts val="7"/>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spcBef>
                <a:spcPts val="60"/>
              </a:spcBef>
            </a:pPr>
            <a:endParaRPr sz="3467">
              <a:solidFill>
                <a:prstClr val="black"/>
              </a:solidFill>
              <a:latin typeface="Wingdings"/>
              <a:cs typeface="Wingdings"/>
            </a:endParaRPr>
          </a:p>
          <a:p>
            <a:pPr marL="16933" defTabSz="1219170"/>
            <a:r>
              <a:rPr sz="2133" spc="7" dirty="0">
                <a:solidFill>
                  <a:srgbClr val="292929"/>
                </a:solidFill>
                <a:latin typeface="Wingdings"/>
                <a:cs typeface="Wingdings"/>
              </a:rPr>
              <a:t></a:t>
            </a:r>
            <a:endParaRPr sz="2133">
              <a:solidFill>
                <a:prstClr val="black"/>
              </a:solidFill>
              <a:latin typeface="Wingdings"/>
              <a:cs typeface="Wingdings"/>
            </a:endParaRPr>
          </a:p>
        </p:txBody>
      </p:sp>
      <p:sp>
        <p:nvSpPr>
          <p:cNvPr id="15" name="object 15"/>
          <p:cNvSpPr/>
          <p:nvPr/>
        </p:nvSpPr>
        <p:spPr>
          <a:xfrm>
            <a:off x="1221096" y="5152102"/>
            <a:ext cx="4324011" cy="297196"/>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1216185" y="5515475"/>
            <a:ext cx="4531360" cy="231987"/>
            <a:chOff x="912139" y="4136606"/>
            <a:chExt cx="3398520" cy="173990"/>
          </a:xfrm>
        </p:grpSpPr>
        <p:sp>
          <p:nvSpPr>
            <p:cNvPr id="17" name="object 17"/>
            <p:cNvSpPr/>
            <p:nvPr/>
          </p:nvSpPr>
          <p:spPr>
            <a:xfrm>
              <a:off x="912139" y="4138392"/>
              <a:ext cx="1152714" cy="172007"/>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2082355" y="4235615"/>
              <a:ext cx="61048" cy="1004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9" name="object 19"/>
            <p:cNvSpPr/>
            <p:nvPr/>
          </p:nvSpPr>
          <p:spPr>
            <a:xfrm>
              <a:off x="2166759" y="4136606"/>
              <a:ext cx="2056993" cy="173794"/>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4249483" y="4235615"/>
              <a:ext cx="61048" cy="10045"/>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21" name="object 21"/>
          <p:cNvSpPr/>
          <p:nvPr/>
        </p:nvSpPr>
        <p:spPr>
          <a:xfrm>
            <a:off x="1213798" y="5883621"/>
            <a:ext cx="2041804" cy="295707"/>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2" name="object 22"/>
          <p:cNvGrpSpPr/>
          <p:nvPr/>
        </p:nvGrpSpPr>
        <p:grpSpPr>
          <a:xfrm>
            <a:off x="6372352" y="881889"/>
            <a:ext cx="5516880" cy="5448300"/>
            <a:chOff x="4779264" y="661416"/>
            <a:chExt cx="4137660" cy="4086225"/>
          </a:xfrm>
        </p:grpSpPr>
        <p:sp>
          <p:nvSpPr>
            <p:cNvPr id="23" name="object 23"/>
            <p:cNvSpPr/>
            <p:nvPr/>
          </p:nvSpPr>
          <p:spPr>
            <a:xfrm>
              <a:off x="4788408" y="670560"/>
              <a:ext cx="4118406" cy="4026178"/>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4783836" y="665988"/>
              <a:ext cx="4128770" cy="4076700"/>
            </a:xfrm>
            <a:custGeom>
              <a:avLst/>
              <a:gdLst/>
              <a:ahLst/>
              <a:cxnLst/>
              <a:rect l="l" t="t" r="r" b="b"/>
              <a:pathLst>
                <a:path w="4128770" h="4076700">
                  <a:moveTo>
                    <a:pt x="0" y="0"/>
                  </a:moveTo>
                  <a:lnTo>
                    <a:pt x="4128516" y="0"/>
                  </a:lnTo>
                  <a:lnTo>
                    <a:pt x="4128516" y="4076700"/>
                  </a:lnTo>
                  <a:lnTo>
                    <a:pt x="0" y="4076700"/>
                  </a:lnTo>
                  <a:lnTo>
                    <a:pt x="0" y="0"/>
                  </a:lnTo>
                  <a:close/>
                </a:path>
              </a:pathLst>
            </a:custGeom>
            <a:ln w="9144">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7059" y="297552"/>
            <a:ext cx="7853933"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1" y="1230240"/>
            <a:ext cx="180340" cy="4464534"/>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55074" y="1302969"/>
            <a:ext cx="7431565" cy="3467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47254" y="2241753"/>
            <a:ext cx="7876617" cy="3467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33710" y="3180537"/>
            <a:ext cx="9984780" cy="34674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55074" y="4119321"/>
            <a:ext cx="9498089" cy="34674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155073" y="5055329"/>
            <a:ext cx="8897907" cy="349519"/>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1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1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7059" y="297552"/>
            <a:ext cx="7853933"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3" y="1228682"/>
            <a:ext cx="180340" cy="401884"/>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55074" y="1298633"/>
            <a:ext cx="9260957" cy="34952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51601" y="1728131"/>
            <a:ext cx="8319008" cy="3467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55073" y="2664137"/>
            <a:ext cx="10399504" cy="34952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41527" y="3093635"/>
            <a:ext cx="3723707" cy="34674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txBox="1"/>
          <p:nvPr/>
        </p:nvSpPr>
        <p:spPr>
          <a:xfrm>
            <a:off x="492523" y="2594186"/>
            <a:ext cx="773853" cy="2467342"/>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60"/>
              </a:spcBef>
            </a:pPr>
            <a:endParaRPr sz="3400">
              <a:solidFill>
                <a:prstClr val="black"/>
              </a:solidFill>
              <a:latin typeface="Wingdings"/>
              <a:cs typeface="Wingdings"/>
            </a:endParaRPr>
          </a:p>
          <a:p>
            <a:pPr marR="6773" algn="r" defTabSz="1219170">
              <a:spcBef>
                <a:spcPts val="7"/>
              </a:spcBef>
            </a:pPr>
            <a:r>
              <a:rPr sz="2133" spc="7" dirty="0">
                <a:solidFill>
                  <a:srgbClr val="292929"/>
                </a:solidFill>
                <a:latin typeface="Wingdings"/>
                <a:cs typeface="Wingdings"/>
              </a:rPr>
              <a:t></a:t>
            </a:r>
            <a:endParaRPr sz="2133">
              <a:solidFill>
                <a:prstClr val="black"/>
              </a:solidFill>
              <a:latin typeface="Wingdings"/>
              <a:cs typeface="Wingdings"/>
            </a:endParaRPr>
          </a:p>
          <a:p>
            <a:pPr defTabSz="1219170"/>
            <a:endParaRPr sz="2400">
              <a:solidFill>
                <a:prstClr val="black"/>
              </a:solidFill>
              <a:latin typeface="Wingdings"/>
              <a:cs typeface="Wingdings"/>
            </a:endParaRPr>
          </a:p>
          <a:p>
            <a:pPr defTabSz="1219170">
              <a:spcBef>
                <a:spcPts val="27"/>
              </a:spcBef>
            </a:pPr>
            <a:endParaRPr sz="2933">
              <a:solidFill>
                <a:prstClr val="black"/>
              </a:solidFill>
              <a:latin typeface="Wingdings"/>
              <a:cs typeface="Wingdings"/>
            </a:endParaRPr>
          </a:p>
          <a:p>
            <a:pPr marL="16933" defTabSz="1219170">
              <a:spcBef>
                <a:spcPts val="7"/>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0" name="object 10"/>
          <p:cNvSpPr/>
          <p:nvPr/>
        </p:nvSpPr>
        <p:spPr>
          <a:xfrm>
            <a:off x="1665629" y="3509196"/>
            <a:ext cx="4727312" cy="29721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33364" y="4566089"/>
            <a:ext cx="8856640" cy="349520"/>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03209"/>
            <a:ext cx="3527856" cy="4527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658615" y="3695192"/>
            <a:ext cx="226907" cy="695112"/>
          </a:xfrm>
          <a:custGeom>
            <a:avLst/>
            <a:gdLst/>
            <a:ahLst/>
            <a:cxnLst/>
            <a:rect l="l" t="t" r="r" b="b"/>
            <a:pathLst>
              <a:path w="170180" h="521335">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4" name="object 4"/>
          <p:cNvSpPr/>
          <p:nvPr/>
        </p:nvSpPr>
        <p:spPr>
          <a:xfrm>
            <a:off x="3349753" y="2624327"/>
            <a:ext cx="913553" cy="317500"/>
          </a:xfrm>
          <a:custGeom>
            <a:avLst/>
            <a:gdLst/>
            <a:ahLst/>
            <a:cxnLst/>
            <a:rect l="l" t="t" r="r" b="b"/>
            <a:pathLst>
              <a:path w="685164" h="238125">
                <a:moveTo>
                  <a:pt x="0" y="0"/>
                </a:moveTo>
                <a:lnTo>
                  <a:pt x="0" y="118859"/>
                </a:lnTo>
                <a:lnTo>
                  <a:pt x="684860" y="118859"/>
                </a:lnTo>
                <a:lnTo>
                  <a:pt x="68486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5" name="object 5"/>
          <p:cNvSpPr/>
          <p:nvPr/>
        </p:nvSpPr>
        <p:spPr>
          <a:xfrm>
            <a:off x="1833880" y="3695192"/>
            <a:ext cx="226907" cy="1766147"/>
          </a:xfrm>
          <a:custGeom>
            <a:avLst/>
            <a:gdLst/>
            <a:ahLst/>
            <a:cxnLst/>
            <a:rect l="l" t="t" r="r" b="b"/>
            <a:pathLst>
              <a:path w="170180" h="1324610">
                <a:moveTo>
                  <a:pt x="0" y="0"/>
                </a:moveTo>
                <a:lnTo>
                  <a:pt x="0" y="1324432"/>
                </a:lnTo>
                <a:lnTo>
                  <a:pt x="169799" y="1324432"/>
                </a:lnTo>
              </a:path>
              <a:path w="170180" h="1324610">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grpSp>
        <p:nvGrpSpPr>
          <p:cNvPr id="6" name="object 6"/>
          <p:cNvGrpSpPr/>
          <p:nvPr/>
        </p:nvGrpSpPr>
        <p:grpSpPr>
          <a:xfrm>
            <a:off x="2420009" y="1737359"/>
            <a:ext cx="1837267" cy="1221740"/>
            <a:chOff x="1815007" y="1303019"/>
            <a:chExt cx="1377950" cy="916305"/>
          </a:xfrm>
        </p:grpSpPr>
        <p:sp>
          <p:nvSpPr>
            <p:cNvPr id="7" name="object 7"/>
            <p:cNvSpPr/>
            <p:nvPr/>
          </p:nvSpPr>
          <p:spPr>
            <a:xfrm>
              <a:off x="1828025" y="1968245"/>
              <a:ext cx="685165" cy="238125"/>
            </a:xfrm>
            <a:custGeom>
              <a:avLst/>
              <a:gdLst/>
              <a:ahLst/>
              <a:cxnLst/>
              <a:rect l="l" t="t" r="r" b="b"/>
              <a:pathLst>
                <a:path w="685164" h="238125">
                  <a:moveTo>
                    <a:pt x="684860" y="0"/>
                  </a:moveTo>
                  <a:lnTo>
                    <a:pt x="684860" y="118859"/>
                  </a:lnTo>
                  <a:lnTo>
                    <a:pt x="0" y="118859"/>
                  </a:lnTo>
                  <a:lnTo>
                    <a:pt x="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8" name="object 8"/>
            <p:cNvSpPr/>
            <p:nvPr/>
          </p:nvSpPr>
          <p:spPr>
            <a:xfrm>
              <a:off x="1885188" y="1360931"/>
              <a:ext cx="1254252" cy="68884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
          <p:nvSpPr>
            <p:cNvPr id="9" name="object 9"/>
            <p:cNvSpPr/>
            <p:nvPr/>
          </p:nvSpPr>
          <p:spPr>
            <a:xfrm>
              <a:off x="1886712" y="1303019"/>
              <a:ext cx="1306068" cy="8473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1946910" y="1402841"/>
              <a:ext cx="1130935" cy="565785"/>
            </a:xfrm>
            <a:custGeom>
              <a:avLst/>
              <a:gdLst/>
              <a:ahLst/>
              <a:cxnLst/>
              <a:rect l="l" t="t" r="r" b="b"/>
              <a:pathLst>
                <a:path w="1130935" h="565785">
                  <a:moveTo>
                    <a:pt x="1130808" y="0"/>
                  </a:moveTo>
                  <a:lnTo>
                    <a:pt x="0" y="0"/>
                  </a:lnTo>
                  <a:lnTo>
                    <a:pt x="0" y="565404"/>
                  </a:lnTo>
                  <a:lnTo>
                    <a:pt x="1130808" y="565404"/>
                  </a:lnTo>
                  <a:lnTo>
                    <a:pt x="113080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1" name="object 11"/>
            <p:cNvSpPr/>
            <p:nvPr/>
          </p:nvSpPr>
          <p:spPr>
            <a:xfrm>
              <a:off x="1946910" y="1402841"/>
              <a:ext cx="1130935" cy="565785"/>
            </a:xfrm>
            <a:custGeom>
              <a:avLst/>
              <a:gdLst/>
              <a:ahLst/>
              <a:cxnLst/>
              <a:rect l="l" t="t" r="r" b="b"/>
              <a:pathLst>
                <a:path w="1130935" h="565785">
                  <a:moveTo>
                    <a:pt x="0" y="0"/>
                  </a:moveTo>
                  <a:lnTo>
                    <a:pt x="1130808" y="0"/>
                  </a:lnTo>
                  <a:lnTo>
                    <a:pt x="1130808" y="565404"/>
                  </a:lnTo>
                  <a:lnTo>
                    <a:pt x="0" y="565404"/>
                  </a:lnTo>
                  <a:lnTo>
                    <a:pt x="0" y="0"/>
                  </a:lnTo>
                  <a:close/>
                </a:path>
              </a:pathLst>
            </a:custGeom>
            <a:ln w="38099">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2" name="object 12"/>
          <p:cNvSpPr txBox="1">
            <a:spLocks noGrp="1"/>
          </p:cNvSpPr>
          <p:nvPr>
            <p:ph type="title"/>
          </p:nvPr>
        </p:nvSpPr>
        <p:spPr>
          <a:xfrm>
            <a:off x="2595881" y="1870455"/>
            <a:ext cx="1507913" cy="713144"/>
          </a:xfrm>
          <a:prstGeom prst="rect">
            <a:avLst/>
          </a:prstGeom>
        </p:spPr>
        <p:txBody>
          <a:bodyPr vert="horz" wrap="square" lIns="0" tIns="15240" rIns="0" bIns="0" rtlCol="0">
            <a:spAutoFit/>
          </a:bodyPr>
          <a:lstStyle/>
          <a:p>
            <a:pPr marL="493594" marR="159169" indent="-325959">
              <a:spcBef>
                <a:spcPts val="120"/>
              </a:spcBef>
            </a:pPr>
            <a:r>
              <a:rPr sz="2267" dirty="0">
                <a:latin typeface="+mj-lt"/>
              </a:rPr>
              <a:t>Company  ABC</a:t>
            </a:r>
            <a:endParaRPr sz="2267">
              <a:latin typeface="+mj-lt"/>
            </a:endParaRPr>
          </a:p>
        </p:txBody>
      </p:sp>
      <p:grpSp>
        <p:nvGrpSpPr>
          <p:cNvPr id="13" name="object 13"/>
          <p:cNvGrpSpPr/>
          <p:nvPr/>
        </p:nvGrpSpPr>
        <p:grpSpPr>
          <a:xfrm>
            <a:off x="1599184" y="2885440"/>
            <a:ext cx="1674707" cy="918633"/>
            <a:chOff x="1199388" y="2164079"/>
            <a:chExt cx="1256030" cy="688975"/>
          </a:xfrm>
        </p:grpSpPr>
        <p:sp>
          <p:nvSpPr>
            <p:cNvPr id="14" name="object 14"/>
            <p:cNvSpPr/>
            <p:nvPr/>
          </p:nvSpPr>
          <p:spPr>
            <a:xfrm>
              <a:off x="1199388" y="2164079"/>
              <a:ext cx="1255776" cy="68884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1261110" y="2205989"/>
              <a:ext cx="1132840" cy="565785"/>
            </a:xfrm>
            <a:custGeom>
              <a:avLst/>
              <a:gdLst/>
              <a:ahLst/>
              <a:cxnLst/>
              <a:rect l="l" t="t" r="r" b="b"/>
              <a:pathLst>
                <a:path w="1132839" h="565785">
                  <a:moveTo>
                    <a:pt x="1132331" y="0"/>
                  </a:moveTo>
                  <a:lnTo>
                    <a:pt x="0" y="0"/>
                  </a:lnTo>
                  <a:lnTo>
                    <a:pt x="0" y="565404"/>
                  </a:lnTo>
                  <a:lnTo>
                    <a:pt x="1132331" y="565404"/>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6" name="object 16"/>
            <p:cNvSpPr/>
            <p:nvPr/>
          </p:nvSpPr>
          <p:spPr>
            <a:xfrm>
              <a:off x="1261110" y="2205989"/>
              <a:ext cx="1132840" cy="565785"/>
            </a:xfrm>
            <a:custGeom>
              <a:avLst/>
              <a:gdLst/>
              <a:ahLst/>
              <a:cxnLst/>
              <a:rect l="l" t="t" r="r" b="b"/>
              <a:pathLst>
                <a:path w="1132839" h="565785">
                  <a:moveTo>
                    <a:pt x="0" y="0"/>
                  </a:moveTo>
                  <a:lnTo>
                    <a:pt x="1132331" y="0"/>
                  </a:lnTo>
                  <a:lnTo>
                    <a:pt x="1132331"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7" name="object 17"/>
          <p:cNvSpPr txBox="1"/>
          <p:nvPr/>
        </p:nvSpPr>
        <p:spPr>
          <a:xfrm>
            <a:off x="1681480" y="2941319"/>
            <a:ext cx="1510453" cy="538674"/>
          </a:xfrm>
          <a:prstGeom prst="rect">
            <a:avLst/>
          </a:prstGeom>
        </p:spPr>
        <p:txBody>
          <a:bodyPr vert="horz" wrap="square" lIns="0" tIns="187960" rIns="0" bIns="0" rtlCol="0">
            <a:spAutoFit/>
          </a:bodyPr>
          <a:lstStyle/>
          <a:p>
            <a:pPr marL="452109" defTabSz="1219170">
              <a:spcBef>
                <a:spcPts val="1480"/>
              </a:spcBef>
            </a:pPr>
            <a:r>
              <a:rPr sz="2267" dirty="0">
                <a:solidFill>
                  <a:srgbClr val="FFFFFF"/>
                </a:solidFill>
                <a:latin typeface="+mj-lt"/>
                <a:cs typeface="Arial Black"/>
              </a:rPr>
              <a:t>Sales</a:t>
            </a:r>
            <a:endParaRPr sz="2267">
              <a:solidFill>
                <a:prstClr val="black"/>
              </a:solidFill>
              <a:latin typeface="+mj-lt"/>
              <a:cs typeface="Arial Black"/>
            </a:endParaRPr>
          </a:p>
        </p:txBody>
      </p:sp>
      <p:grpSp>
        <p:nvGrpSpPr>
          <p:cNvPr id="18" name="object 18"/>
          <p:cNvGrpSpPr/>
          <p:nvPr/>
        </p:nvGrpSpPr>
        <p:grpSpPr>
          <a:xfrm>
            <a:off x="1977136" y="3879088"/>
            <a:ext cx="1674707" cy="1131992"/>
            <a:chOff x="1482852" y="2909316"/>
            <a:chExt cx="1256030" cy="848994"/>
          </a:xfrm>
        </p:grpSpPr>
        <p:sp>
          <p:nvSpPr>
            <p:cNvPr id="19" name="object 19"/>
            <p:cNvSpPr/>
            <p:nvPr/>
          </p:nvSpPr>
          <p:spPr>
            <a:xfrm>
              <a:off x="1482852" y="2967228"/>
              <a:ext cx="1255775" cy="69037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20" name="object 20"/>
            <p:cNvSpPr/>
            <p:nvPr/>
          </p:nvSpPr>
          <p:spPr>
            <a:xfrm>
              <a:off x="1610868" y="3576078"/>
              <a:ext cx="1057656" cy="18210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21" name="object 21"/>
            <p:cNvSpPr/>
            <p:nvPr/>
          </p:nvSpPr>
          <p:spPr>
            <a:xfrm>
              <a:off x="1610868" y="2909316"/>
              <a:ext cx="1057656" cy="99834"/>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1544574" y="3009138"/>
              <a:ext cx="1132840" cy="567055"/>
            </a:xfrm>
            <a:custGeom>
              <a:avLst/>
              <a:gdLst/>
              <a:ahLst/>
              <a:cxnLst/>
              <a:rect l="l" t="t" r="r" b="b"/>
              <a:pathLst>
                <a:path w="1132839" h="567054">
                  <a:moveTo>
                    <a:pt x="0" y="0"/>
                  </a:moveTo>
                  <a:lnTo>
                    <a:pt x="1132332" y="0"/>
                  </a:lnTo>
                  <a:lnTo>
                    <a:pt x="1132332"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2059432" y="4012184"/>
            <a:ext cx="1490133" cy="714853"/>
          </a:xfrm>
          <a:prstGeom prst="rect">
            <a:avLst/>
          </a:prstGeom>
          <a:solidFill>
            <a:srgbClr val="0070BB"/>
          </a:solidFill>
        </p:spPr>
        <p:txBody>
          <a:bodyPr vert="horz" wrap="square" lIns="0" tIns="16933" rIns="0" bIns="0" rtlCol="0">
            <a:spAutoFit/>
          </a:bodyPr>
          <a:lstStyle/>
          <a:p>
            <a:pPr marL="452109" marR="306486" indent="-115990" defTabSz="1219170">
              <a:spcBef>
                <a:spcPts val="133"/>
              </a:spcBef>
            </a:pPr>
            <a:r>
              <a:rPr sz="2267" dirty="0">
                <a:solidFill>
                  <a:srgbClr val="FFFFFF"/>
                </a:solidFill>
                <a:latin typeface="+mj-lt"/>
                <a:cs typeface="Arial Black"/>
              </a:rPr>
              <a:t>Chanel  Sales</a:t>
            </a:r>
            <a:endParaRPr sz="2267">
              <a:solidFill>
                <a:prstClr val="black"/>
              </a:solidFill>
              <a:latin typeface="+mj-lt"/>
              <a:cs typeface="Arial Black"/>
            </a:endParaRPr>
          </a:p>
        </p:txBody>
      </p:sp>
      <p:grpSp>
        <p:nvGrpSpPr>
          <p:cNvPr id="24" name="object 24"/>
          <p:cNvGrpSpPr/>
          <p:nvPr/>
        </p:nvGrpSpPr>
        <p:grpSpPr>
          <a:xfrm>
            <a:off x="1944623" y="5029201"/>
            <a:ext cx="1737360" cy="918633"/>
            <a:chOff x="1458467" y="3771900"/>
            <a:chExt cx="1303020" cy="688975"/>
          </a:xfrm>
        </p:grpSpPr>
        <p:sp>
          <p:nvSpPr>
            <p:cNvPr id="25" name="object 25"/>
            <p:cNvSpPr/>
            <p:nvPr/>
          </p:nvSpPr>
          <p:spPr>
            <a:xfrm>
              <a:off x="1482851" y="3771900"/>
              <a:ext cx="1255775" cy="68884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26" name="object 26"/>
            <p:cNvSpPr/>
            <p:nvPr/>
          </p:nvSpPr>
          <p:spPr>
            <a:xfrm>
              <a:off x="1458467" y="3842003"/>
              <a:ext cx="1303020" cy="589787"/>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544573" y="3813809"/>
              <a:ext cx="1132840" cy="565785"/>
            </a:xfrm>
            <a:custGeom>
              <a:avLst/>
              <a:gdLst/>
              <a:ahLst/>
              <a:cxnLst/>
              <a:rect l="l" t="t" r="r" b="b"/>
              <a:pathLst>
                <a:path w="1132839" h="565785">
                  <a:moveTo>
                    <a:pt x="0" y="0"/>
                  </a:moveTo>
                  <a:lnTo>
                    <a:pt x="1132332" y="0"/>
                  </a:lnTo>
                  <a:lnTo>
                    <a:pt x="1132332" y="565403"/>
                  </a:lnTo>
                  <a:lnTo>
                    <a:pt x="0" y="565403"/>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8" name="object 28"/>
          <p:cNvSpPr txBox="1"/>
          <p:nvPr/>
        </p:nvSpPr>
        <p:spPr>
          <a:xfrm>
            <a:off x="2059432" y="5085079"/>
            <a:ext cx="1490133" cy="538674"/>
          </a:xfrm>
          <a:prstGeom prst="rect">
            <a:avLst/>
          </a:prstGeom>
          <a:solidFill>
            <a:srgbClr val="0070BB"/>
          </a:solidFill>
        </p:spPr>
        <p:txBody>
          <a:bodyPr vert="horz" wrap="square" lIns="0" tIns="187960" rIns="0" bIns="0" rtlCol="0">
            <a:spAutoFit/>
          </a:bodyPr>
          <a:lstStyle/>
          <a:p>
            <a:pPr marL="132923" defTabSz="1219170">
              <a:spcBef>
                <a:spcPts val="1480"/>
              </a:spcBef>
            </a:pPr>
            <a:r>
              <a:rPr sz="2267" dirty="0">
                <a:solidFill>
                  <a:srgbClr val="FFFFFF"/>
                </a:solidFill>
                <a:latin typeface="+mj-lt"/>
                <a:cs typeface="Arial Black"/>
              </a:rPr>
              <a:t>Wholesale</a:t>
            </a:r>
            <a:endParaRPr sz="2267">
              <a:solidFill>
                <a:prstClr val="black"/>
              </a:solidFill>
              <a:latin typeface="+mj-lt"/>
              <a:cs typeface="Arial Black"/>
            </a:endParaRPr>
          </a:p>
        </p:txBody>
      </p:sp>
      <p:grpSp>
        <p:nvGrpSpPr>
          <p:cNvPr id="29" name="object 29"/>
          <p:cNvGrpSpPr/>
          <p:nvPr/>
        </p:nvGrpSpPr>
        <p:grpSpPr>
          <a:xfrm>
            <a:off x="3425952" y="2808223"/>
            <a:ext cx="1747520" cy="1131992"/>
            <a:chOff x="2569464" y="2106167"/>
            <a:chExt cx="1310640" cy="848994"/>
          </a:xfrm>
        </p:grpSpPr>
        <p:sp>
          <p:nvSpPr>
            <p:cNvPr id="30" name="object 30"/>
            <p:cNvSpPr/>
            <p:nvPr/>
          </p:nvSpPr>
          <p:spPr>
            <a:xfrm>
              <a:off x="2569464" y="2164079"/>
              <a:ext cx="1255776" cy="68884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31" name="object 31"/>
            <p:cNvSpPr/>
            <p:nvPr/>
          </p:nvSpPr>
          <p:spPr>
            <a:xfrm>
              <a:off x="2570988" y="2106167"/>
              <a:ext cx="1309115" cy="84886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2631186" y="2205989"/>
              <a:ext cx="1132840" cy="565785"/>
            </a:xfrm>
            <a:custGeom>
              <a:avLst/>
              <a:gdLst/>
              <a:ahLst/>
              <a:cxnLst/>
              <a:rect l="l" t="t" r="r" b="b"/>
              <a:pathLst>
                <a:path w="1132839"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3" name="object 33"/>
          <p:cNvSpPr txBox="1"/>
          <p:nvPr/>
        </p:nvSpPr>
        <p:spPr>
          <a:xfrm>
            <a:off x="3548888" y="2941319"/>
            <a:ext cx="1469813" cy="713999"/>
          </a:xfrm>
          <a:prstGeom prst="rect">
            <a:avLst/>
          </a:prstGeom>
          <a:solidFill>
            <a:srgbClr val="0070BB"/>
          </a:solidFill>
        </p:spPr>
        <p:txBody>
          <a:bodyPr vert="horz" wrap="square" lIns="0" tIns="16087" rIns="0" bIns="0" rtlCol="0">
            <a:spAutoFit/>
          </a:bodyPr>
          <a:lstStyle/>
          <a:p>
            <a:pPr marL="279393" marR="159169" indent="-152396" defTabSz="1219170">
              <a:spcBef>
                <a:spcPts val="127"/>
              </a:spcBef>
            </a:pPr>
            <a:r>
              <a:rPr sz="2267" dirty="0">
                <a:solidFill>
                  <a:srgbClr val="FFFFFF"/>
                </a:solidFill>
                <a:latin typeface="+mj-lt"/>
                <a:cs typeface="Arial Black"/>
              </a:rPr>
              <a:t>Customer  Service</a:t>
            </a:r>
            <a:endParaRPr sz="2267">
              <a:solidFill>
                <a:prstClr val="black"/>
              </a:solidFill>
              <a:latin typeface="+mj-lt"/>
              <a:cs typeface="Arial Black"/>
            </a:endParaRPr>
          </a:p>
        </p:txBody>
      </p:sp>
      <p:grpSp>
        <p:nvGrpSpPr>
          <p:cNvPr id="34" name="object 34"/>
          <p:cNvGrpSpPr/>
          <p:nvPr/>
        </p:nvGrpSpPr>
        <p:grpSpPr>
          <a:xfrm>
            <a:off x="3803903" y="3956303"/>
            <a:ext cx="1674707" cy="921173"/>
            <a:chOff x="2852927" y="2967227"/>
            <a:chExt cx="1256030" cy="690880"/>
          </a:xfrm>
        </p:grpSpPr>
        <p:sp>
          <p:nvSpPr>
            <p:cNvPr id="35" name="object 35"/>
            <p:cNvSpPr/>
            <p:nvPr/>
          </p:nvSpPr>
          <p:spPr>
            <a:xfrm>
              <a:off x="2852927" y="2967227"/>
              <a:ext cx="1255776" cy="690372"/>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mj-lt"/>
              </a:endParaRPr>
            </a:p>
          </p:txBody>
        </p:sp>
        <p:sp>
          <p:nvSpPr>
            <p:cNvPr id="36" name="object 36"/>
            <p:cNvSpPr/>
            <p:nvPr/>
          </p:nvSpPr>
          <p:spPr>
            <a:xfrm>
              <a:off x="2914649" y="3009137"/>
              <a:ext cx="1132840" cy="567055"/>
            </a:xfrm>
            <a:custGeom>
              <a:avLst/>
              <a:gdLst/>
              <a:ahLst/>
              <a:cxnLst/>
              <a:rect l="l" t="t" r="r" b="b"/>
              <a:pathLst>
                <a:path w="1132839" h="567054">
                  <a:moveTo>
                    <a:pt x="1132331" y="0"/>
                  </a:moveTo>
                  <a:lnTo>
                    <a:pt x="0" y="0"/>
                  </a:lnTo>
                  <a:lnTo>
                    <a:pt x="0" y="566928"/>
                  </a:lnTo>
                  <a:lnTo>
                    <a:pt x="1132331" y="566928"/>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2914649" y="3009137"/>
              <a:ext cx="1132840" cy="567055"/>
            </a:xfrm>
            <a:custGeom>
              <a:avLst/>
              <a:gdLst/>
              <a:ahLst/>
              <a:cxnLst/>
              <a:rect l="l" t="t" r="r" b="b"/>
              <a:pathLst>
                <a:path w="1132839"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8" name="object 38"/>
          <p:cNvSpPr txBox="1"/>
          <p:nvPr/>
        </p:nvSpPr>
        <p:spPr>
          <a:xfrm>
            <a:off x="3886200" y="4012185"/>
            <a:ext cx="1510453" cy="539529"/>
          </a:xfrm>
          <a:prstGeom prst="rect">
            <a:avLst/>
          </a:prstGeom>
        </p:spPr>
        <p:txBody>
          <a:bodyPr vert="horz" wrap="square" lIns="0" tIns="188807" rIns="0" bIns="0" rtlCol="0">
            <a:spAutoFit/>
          </a:bodyPr>
          <a:lstStyle/>
          <a:p>
            <a:pPr marL="262460" defTabSz="1219170">
              <a:spcBef>
                <a:spcPts val="1487"/>
              </a:spcBef>
            </a:pPr>
            <a:r>
              <a:rPr sz="2267" dirty="0">
                <a:solidFill>
                  <a:srgbClr val="FFFFFF"/>
                </a:solidFill>
                <a:latin typeface="+mj-lt"/>
                <a:cs typeface="Arial Black"/>
              </a:rPr>
              <a:t>Support</a:t>
            </a:r>
            <a:endParaRPr sz="2267">
              <a:solidFill>
                <a:prstClr val="black"/>
              </a:solidFill>
              <a:latin typeface="+mj-lt"/>
              <a:cs typeface="Arial Black"/>
            </a:endParaRPr>
          </a:p>
        </p:txBody>
      </p:sp>
      <p:grpSp>
        <p:nvGrpSpPr>
          <p:cNvPr id="39" name="object 39"/>
          <p:cNvGrpSpPr/>
          <p:nvPr/>
        </p:nvGrpSpPr>
        <p:grpSpPr>
          <a:xfrm>
            <a:off x="7187099" y="1743455"/>
            <a:ext cx="2506133" cy="3713480"/>
            <a:chOff x="5390324" y="1307591"/>
            <a:chExt cx="1879600" cy="2785110"/>
          </a:xfrm>
        </p:grpSpPr>
        <p:sp>
          <p:nvSpPr>
            <p:cNvPr id="40" name="object 40"/>
            <p:cNvSpPr/>
            <p:nvPr/>
          </p:nvSpPr>
          <p:spPr>
            <a:xfrm>
              <a:off x="6773417" y="2754630"/>
              <a:ext cx="170180" cy="521334"/>
            </a:xfrm>
            <a:custGeom>
              <a:avLst/>
              <a:gdLst/>
              <a:ahLst/>
              <a:cxnLst/>
              <a:rect l="l" t="t" r="r" b="b"/>
              <a:pathLst>
                <a:path w="170179" h="521335">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41" name="object 41"/>
            <p:cNvSpPr/>
            <p:nvPr/>
          </p:nvSpPr>
          <p:spPr>
            <a:xfrm>
              <a:off x="6540245" y="1951481"/>
              <a:ext cx="685165" cy="238125"/>
            </a:xfrm>
            <a:custGeom>
              <a:avLst/>
              <a:gdLst/>
              <a:ahLst/>
              <a:cxnLst/>
              <a:rect l="l" t="t" r="r" b="b"/>
              <a:pathLst>
                <a:path w="685165" h="238125">
                  <a:moveTo>
                    <a:pt x="0" y="0"/>
                  </a:moveTo>
                  <a:lnTo>
                    <a:pt x="0" y="118859"/>
                  </a:lnTo>
                  <a:lnTo>
                    <a:pt x="684860" y="118859"/>
                  </a:lnTo>
                  <a:lnTo>
                    <a:pt x="68486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5855957" y="1951481"/>
              <a:ext cx="685165" cy="238125"/>
            </a:xfrm>
            <a:custGeom>
              <a:avLst/>
              <a:gdLst/>
              <a:ahLst/>
              <a:cxnLst/>
              <a:rect l="l" t="t" r="r" b="b"/>
              <a:pathLst>
                <a:path w="685165" h="238125">
                  <a:moveTo>
                    <a:pt x="684860" y="0"/>
                  </a:moveTo>
                  <a:lnTo>
                    <a:pt x="684860" y="118859"/>
                  </a:lnTo>
                  <a:lnTo>
                    <a:pt x="0" y="118859"/>
                  </a:lnTo>
                  <a:lnTo>
                    <a:pt x="0" y="237718"/>
                  </a:lnTo>
                </a:path>
              </a:pathLst>
            </a:custGeom>
            <a:ln w="25908">
              <a:solidFill>
                <a:srgbClr val="005894"/>
              </a:solidFill>
            </a:ln>
          </p:spPr>
          <p:txBody>
            <a:bodyPr wrap="square" lIns="0" tIns="0" rIns="0" bIns="0" rtlCol="0"/>
            <a:lstStyle/>
            <a:p>
              <a:pPr defTabSz="1219170"/>
              <a:endParaRPr sz="2400">
                <a:solidFill>
                  <a:prstClr val="black"/>
                </a:solidFill>
                <a:latin typeface="+mj-lt"/>
              </a:endParaRPr>
            </a:p>
          </p:txBody>
        </p:sp>
        <p:sp>
          <p:nvSpPr>
            <p:cNvPr id="43" name="object 43"/>
            <p:cNvSpPr/>
            <p:nvPr/>
          </p:nvSpPr>
          <p:spPr>
            <a:xfrm>
              <a:off x="5913119" y="1344167"/>
              <a:ext cx="1255776" cy="688847"/>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mj-lt"/>
              </a:endParaRPr>
            </a:p>
          </p:txBody>
        </p:sp>
        <p:sp>
          <p:nvSpPr>
            <p:cNvPr id="44" name="object 44"/>
            <p:cNvSpPr/>
            <p:nvPr/>
          </p:nvSpPr>
          <p:spPr>
            <a:xfrm>
              <a:off x="5809487" y="1307591"/>
              <a:ext cx="1459991" cy="800099"/>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mj-lt"/>
              </a:endParaRPr>
            </a:p>
          </p:txBody>
        </p:sp>
        <p:sp>
          <p:nvSpPr>
            <p:cNvPr id="45" name="object 45"/>
            <p:cNvSpPr/>
            <p:nvPr/>
          </p:nvSpPr>
          <p:spPr>
            <a:xfrm>
              <a:off x="5974841" y="1386077"/>
              <a:ext cx="1132840" cy="565785"/>
            </a:xfrm>
            <a:custGeom>
              <a:avLst/>
              <a:gdLst/>
              <a:ahLst/>
              <a:cxnLst/>
              <a:rect l="l" t="t" r="r" b="b"/>
              <a:pathLst>
                <a:path w="1132840" h="565785">
                  <a:moveTo>
                    <a:pt x="1132332" y="0"/>
                  </a:moveTo>
                  <a:lnTo>
                    <a:pt x="0" y="0"/>
                  </a:lnTo>
                  <a:lnTo>
                    <a:pt x="0" y="565404"/>
                  </a:lnTo>
                  <a:lnTo>
                    <a:pt x="1132332" y="565404"/>
                  </a:lnTo>
                  <a:lnTo>
                    <a:pt x="1132332"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46" name="object 46"/>
            <p:cNvSpPr/>
            <p:nvPr/>
          </p:nvSpPr>
          <p:spPr>
            <a:xfrm>
              <a:off x="5974841" y="1386077"/>
              <a:ext cx="1132840" cy="565785"/>
            </a:xfrm>
            <a:custGeom>
              <a:avLst/>
              <a:gdLst/>
              <a:ahLst/>
              <a:cxnLst/>
              <a:rect l="l" t="t" r="r" b="b"/>
              <a:pathLst>
                <a:path w="1132840"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5403341" y="2754630"/>
              <a:ext cx="170180" cy="1324610"/>
            </a:xfrm>
            <a:custGeom>
              <a:avLst/>
              <a:gdLst/>
              <a:ahLst/>
              <a:cxnLst/>
              <a:rect l="l" t="t" r="r" b="b"/>
              <a:pathLst>
                <a:path w="170179" h="1324610">
                  <a:moveTo>
                    <a:pt x="0" y="0"/>
                  </a:moveTo>
                  <a:lnTo>
                    <a:pt x="0" y="1324432"/>
                  </a:lnTo>
                  <a:lnTo>
                    <a:pt x="169799" y="1324432"/>
                  </a:lnTo>
                </a:path>
                <a:path w="170179" h="1324610">
                  <a:moveTo>
                    <a:pt x="0" y="0"/>
                  </a:moveTo>
                  <a:lnTo>
                    <a:pt x="0" y="520712"/>
                  </a:lnTo>
                  <a:lnTo>
                    <a:pt x="169799" y="520712"/>
                  </a:lnTo>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grpSp>
      <p:sp>
        <p:nvSpPr>
          <p:cNvPr id="48" name="object 48"/>
          <p:cNvSpPr txBox="1"/>
          <p:nvPr/>
        </p:nvSpPr>
        <p:spPr>
          <a:xfrm>
            <a:off x="7966455" y="1848103"/>
            <a:ext cx="1510453" cy="692369"/>
          </a:xfrm>
          <a:prstGeom prst="rect">
            <a:avLst/>
          </a:prstGeom>
        </p:spPr>
        <p:txBody>
          <a:bodyPr vert="horz" wrap="square" lIns="0" tIns="35560" rIns="0" bIns="0" rtlCol="0">
            <a:spAutoFit/>
          </a:bodyPr>
          <a:lstStyle/>
          <a:p>
            <a:pPr marL="16086" marR="8466" indent="469042" defTabSz="1219170">
              <a:spcBef>
                <a:spcPts val="280"/>
              </a:spcBef>
            </a:pPr>
            <a:r>
              <a:rPr sz="2133" dirty="0">
                <a:solidFill>
                  <a:srgbClr val="FFFFFF"/>
                </a:solidFill>
                <a:latin typeface="+mj-lt"/>
                <a:cs typeface="Arial Black"/>
              </a:rPr>
              <a:t>Root  Business Unit</a:t>
            </a:r>
            <a:endParaRPr sz="2133">
              <a:solidFill>
                <a:prstClr val="black"/>
              </a:solidFill>
              <a:latin typeface="+mj-lt"/>
              <a:cs typeface="Arial Black"/>
            </a:endParaRPr>
          </a:p>
        </p:txBody>
      </p:sp>
      <p:grpSp>
        <p:nvGrpSpPr>
          <p:cNvPr id="49" name="object 49"/>
          <p:cNvGrpSpPr/>
          <p:nvPr/>
        </p:nvGrpSpPr>
        <p:grpSpPr>
          <a:xfrm>
            <a:off x="6969760" y="2863105"/>
            <a:ext cx="1674707" cy="918633"/>
            <a:chOff x="5227320" y="2147328"/>
            <a:chExt cx="1256030" cy="688975"/>
          </a:xfrm>
        </p:grpSpPr>
        <p:sp>
          <p:nvSpPr>
            <p:cNvPr id="50" name="object 50"/>
            <p:cNvSpPr/>
            <p:nvPr/>
          </p:nvSpPr>
          <p:spPr>
            <a:xfrm>
              <a:off x="5227320" y="2147328"/>
              <a:ext cx="1255776" cy="68883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289042" y="2189225"/>
              <a:ext cx="1132840" cy="565785"/>
            </a:xfrm>
            <a:custGeom>
              <a:avLst/>
              <a:gdLst/>
              <a:ahLst/>
              <a:cxnLst/>
              <a:rect l="l" t="t" r="r" b="b"/>
              <a:pathLst>
                <a:path w="1132839" h="565785">
                  <a:moveTo>
                    <a:pt x="1132332" y="0"/>
                  </a:moveTo>
                  <a:lnTo>
                    <a:pt x="0" y="0"/>
                  </a:lnTo>
                  <a:lnTo>
                    <a:pt x="0" y="565404"/>
                  </a:lnTo>
                  <a:lnTo>
                    <a:pt x="1132332" y="565404"/>
                  </a:lnTo>
                  <a:lnTo>
                    <a:pt x="1132332"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289042" y="2189225"/>
              <a:ext cx="1132840" cy="565785"/>
            </a:xfrm>
            <a:custGeom>
              <a:avLst/>
              <a:gdLst/>
              <a:ahLst/>
              <a:cxnLst/>
              <a:rect l="l" t="t" r="r" b="b"/>
              <a:pathLst>
                <a:path w="1132839" h="565785">
                  <a:moveTo>
                    <a:pt x="0" y="0"/>
                  </a:moveTo>
                  <a:lnTo>
                    <a:pt x="1132332" y="0"/>
                  </a:lnTo>
                  <a:lnTo>
                    <a:pt x="1132332"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53" name="object 53"/>
          <p:cNvSpPr txBox="1"/>
          <p:nvPr/>
        </p:nvSpPr>
        <p:spPr>
          <a:xfrm>
            <a:off x="7052055" y="2918968"/>
            <a:ext cx="1510453" cy="529141"/>
          </a:xfrm>
          <a:prstGeom prst="rect">
            <a:avLst/>
          </a:prstGeom>
        </p:spPr>
        <p:txBody>
          <a:bodyPr vert="horz" wrap="square" lIns="0" tIns="198967" rIns="0" bIns="0" rtlCol="0">
            <a:spAutoFit/>
          </a:bodyPr>
          <a:lstStyle/>
          <a:p>
            <a:pPr algn="ctr" defTabSz="1219170">
              <a:spcBef>
                <a:spcPts val="1567"/>
              </a:spcBef>
            </a:pPr>
            <a:r>
              <a:rPr sz="2133" dirty="0">
                <a:solidFill>
                  <a:srgbClr val="FFFFFF"/>
                </a:solidFill>
                <a:latin typeface="+mj-lt"/>
                <a:cs typeface="Arial Black"/>
              </a:rPr>
              <a:t>BU  1</a:t>
            </a:r>
            <a:endParaRPr sz="2133">
              <a:solidFill>
                <a:prstClr val="black"/>
              </a:solidFill>
              <a:latin typeface="+mj-lt"/>
              <a:cs typeface="Arial Black"/>
            </a:endParaRPr>
          </a:p>
        </p:txBody>
      </p:sp>
      <p:grpSp>
        <p:nvGrpSpPr>
          <p:cNvPr id="54" name="object 54"/>
          <p:cNvGrpSpPr/>
          <p:nvPr/>
        </p:nvGrpSpPr>
        <p:grpSpPr>
          <a:xfrm>
            <a:off x="7347712" y="3933952"/>
            <a:ext cx="1674707" cy="921173"/>
            <a:chOff x="5510784" y="2950464"/>
            <a:chExt cx="1256030" cy="690880"/>
          </a:xfrm>
        </p:grpSpPr>
        <p:sp>
          <p:nvSpPr>
            <p:cNvPr id="55" name="object 55"/>
            <p:cNvSpPr/>
            <p:nvPr/>
          </p:nvSpPr>
          <p:spPr>
            <a:xfrm>
              <a:off x="5510784" y="2950464"/>
              <a:ext cx="1255775" cy="690372"/>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mj-lt"/>
              </a:endParaRPr>
            </a:p>
          </p:txBody>
        </p:sp>
        <p:sp>
          <p:nvSpPr>
            <p:cNvPr id="56" name="object 56"/>
            <p:cNvSpPr/>
            <p:nvPr/>
          </p:nvSpPr>
          <p:spPr>
            <a:xfrm>
              <a:off x="5572506" y="2992374"/>
              <a:ext cx="1132840" cy="567055"/>
            </a:xfrm>
            <a:custGeom>
              <a:avLst/>
              <a:gdLst/>
              <a:ahLst/>
              <a:cxnLst/>
              <a:rect l="l" t="t" r="r" b="b"/>
              <a:pathLst>
                <a:path w="1132840"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57" name="object 57"/>
          <p:cNvSpPr txBox="1"/>
          <p:nvPr/>
        </p:nvSpPr>
        <p:spPr>
          <a:xfrm>
            <a:off x="7430007" y="3989831"/>
            <a:ext cx="1490133" cy="529996"/>
          </a:xfrm>
          <a:prstGeom prst="rect">
            <a:avLst/>
          </a:prstGeom>
          <a:solidFill>
            <a:srgbClr val="0070BB"/>
          </a:solidFill>
        </p:spPr>
        <p:txBody>
          <a:bodyPr vert="horz" wrap="square" lIns="0" tIns="199813" rIns="0" bIns="0" rtlCol="0">
            <a:spAutoFit/>
          </a:bodyPr>
          <a:lstStyle/>
          <a:p>
            <a:pPr marL="429249" defTabSz="1219170">
              <a:spcBef>
                <a:spcPts val="1573"/>
              </a:spcBef>
            </a:pPr>
            <a:r>
              <a:rPr sz="2133" dirty="0">
                <a:solidFill>
                  <a:srgbClr val="FFFFFF"/>
                </a:solidFill>
                <a:latin typeface="+mj-lt"/>
                <a:cs typeface="Arial Black"/>
              </a:rPr>
              <a:t>BU 1.1</a:t>
            </a:r>
            <a:endParaRPr sz="2133">
              <a:solidFill>
                <a:prstClr val="black"/>
              </a:solidFill>
              <a:latin typeface="+mj-lt"/>
              <a:cs typeface="Arial Black"/>
            </a:endParaRPr>
          </a:p>
        </p:txBody>
      </p:sp>
      <p:grpSp>
        <p:nvGrpSpPr>
          <p:cNvPr id="58" name="object 58"/>
          <p:cNvGrpSpPr/>
          <p:nvPr/>
        </p:nvGrpSpPr>
        <p:grpSpPr>
          <a:xfrm>
            <a:off x="7347712" y="5006848"/>
            <a:ext cx="1674707" cy="918633"/>
            <a:chOff x="5510784" y="3755135"/>
            <a:chExt cx="1256030" cy="688975"/>
          </a:xfrm>
        </p:grpSpPr>
        <p:sp>
          <p:nvSpPr>
            <p:cNvPr id="59" name="object 59"/>
            <p:cNvSpPr/>
            <p:nvPr/>
          </p:nvSpPr>
          <p:spPr>
            <a:xfrm>
              <a:off x="5510784" y="3755135"/>
              <a:ext cx="1255775" cy="68884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mj-lt"/>
              </a:endParaRPr>
            </a:p>
          </p:txBody>
        </p:sp>
        <p:sp>
          <p:nvSpPr>
            <p:cNvPr id="60" name="object 60"/>
            <p:cNvSpPr/>
            <p:nvPr/>
          </p:nvSpPr>
          <p:spPr>
            <a:xfrm>
              <a:off x="5572506" y="3797045"/>
              <a:ext cx="1132840" cy="565785"/>
            </a:xfrm>
            <a:custGeom>
              <a:avLst/>
              <a:gdLst/>
              <a:ahLst/>
              <a:cxnLst/>
              <a:rect l="l" t="t" r="r" b="b"/>
              <a:pathLst>
                <a:path w="1132840" h="565785">
                  <a:moveTo>
                    <a:pt x="0" y="0"/>
                  </a:moveTo>
                  <a:lnTo>
                    <a:pt x="1132331" y="0"/>
                  </a:lnTo>
                  <a:lnTo>
                    <a:pt x="1132331" y="565403"/>
                  </a:lnTo>
                  <a:lnTo>
                    <a:pt x="0" y="565403"/>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61" name="object 61"/>
          <p:cNvSpPr txBox="1"/>
          <p:nvPr/>
        </p:nvSpPr>
        <p:spPr>
          <a:xfrm>
            <a:off x="7430007" y="5062728"/>
            <a:ext cx="1490133" cy="528286"/>
          </a:xfrm>
          <a:prstGeom prst="rect">
            <a:avLst/>
          </a:prstGeom>
          <a:solidFill>
            <a:srgbClr val="0070BB"/>
          </a:solidFill>
        </p:spPr>
        <p:txBody>
          <a:bodyPr vert="horz" wrap="square" lIns="0" tIns="198120" rIns="0" bIns="0" rtlCol="0">
            <a:spAutoFit/>
          </a:bodyPr>
          <a:lstStyle/>
          <a:p>
            <a:pPr marL="406390" defTabSz="1219170">
              <a:spcBef>
                <a:spcPts val="1560"/>
              </a:spcBef>
            </a:pPr>
            <a:r>
              <a:rPr sz="2133" dirty="0">
                <a:solidFill>
                  <a:srgbClr val="FFFFFF"/>
                </a:solidFill>
                <a:latin typeface="+mj-lt"/>
                <a:cs typeface="Arial Black"/>
              </a:rPr>
              <a:t>BU 1.2</a:t>
            </a:r>
            <a:endParaRPr sz="2133">
              <a:solidFill>
                <a:prstClr val="black"/>
              </a:solidFill>
              <a:latin typeface="+mj-lt"/>
              <a:cs typeface="Arial Black"/>
            </a:endParaRPr>
          </a:p>
        </p:txBody>
      </p:sp>
      <p:grpSp>
        <p:nvGrpSpPr>
          <p:cNvPr id="62" name="object 62"/>
          <p:cNvGrpSpPr/>
          <p:nvPr/>
        </p:nvGrpSpPr>
        <p:grpSpPr>
          <a:xfrm>
            <a:off x="8796527" y="2863105"/>
            <a:ext cx="1674707" cy="918633"/>
            <a:chOff x="6597395" y="2147328"/>
            <a:chExt cx="1256030" cy="688975"/>
          </a:xfrm>
        </p:grpSpPr>
        <p:sp>
          <p:nvSpPr>
            <p:cNvPr id="63" name="object 63"/>
            <p:cNvSpPr/>
            <p:nvPr/>
          </p:nvSpPr>
          <p:spPr>
            <a:xfrm>
              <a:off x="6597395" y="2147328"/>
              <a:ext cx="1255776" cy="68883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mj-lt"/>
              </a:endParaRPr>
            </a:p>
          </p:txBody>
        </p:sp>
        <p:sp>
          <p:nvSpPr>
            <p:cNvPr id="64" name="object 64"/>
            <p:cNvSpPr/>
            <p:nvPr/>
          </p:nvSpPr>
          <p:spPr>
            <a:xfrm>
              <a:off x="6659117" y="2189225"/>
              <a:ext cx="1132840" cy="565785"/>
            </a:xfrm>
            <a:custGeom>
              <a:avLst/>
              <a:gdLst/>
              <a:ahLst/>
              <a:cxnLst/>
              <a:rect l="l" t="t" r="r" b="b"/>
              <a:pathLst>
                <a:path w="1132840" h="565785">
                  <a:moveTo>
                    <a:pt x="0" y="0"/>
                  </a:moveTo>
                  <a:lnTo>
                    <a:pt x="1132331" y="0"/>
                  </a:lnTo>
                  <a:lnTo>
                    <a:pt x="1132331" y="565404"/>
                  </a:lnTo>
                  <a:lnTo>
                    <a:pt x="0" y="565404"/>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65" name="object 65"/>
          <p:cNvSpPr txBox="1"/>
          <p:nvPr/>
        </p:nvSpPr>
        <p:spPr>
          <a:xfrm>
            <a:off x="8919463" y="2918968"/>
            <a:ext cx="1469813" cy="529141"/>
          </a:xfrm>
          <a:prstGeom prst="rect">
            <a:avLst/>
          </a:prstGeom>
          <a:solidFill>
            <a:srgbClr val="0070BB"/>
          </a:solidFill>
        </p:spPr>
        <p:txBody>
          <a:bodyPr vert="horz" wrap="square" lIns="0" tIns="198967" rIns="0" bIns="0" rtlCol="0">
            <a:spAutoFit/>
          </a:bodyPr>
          <a:lstStyle/>
          <a:p>
            <a:pPr marL="443642" defTabSz="1219170">
              <a:spcBef>
                <a:spcPts val="1567"/>
              </a:spcBef>
            </a:pPr>
            <a:r>
              <a:rPr sz="2133" dirty="0">
                <a:solidFill>
                  <a:srgbClr val="FFFFFF"/>
                </a:solidFill>
                <a:latin typeface="+mj-lt"/>
                <a:cs typeface="Arial Black"/>
              </a:rPr>
              <a:t>BU 2</a:t>
            </a:r>
            <a:endParaRPr sz="2133">
              <a:solidFill>
                <a:prstClr val="black"/>
              </a:solidFill>
              <a:latin typeface="+mj-lt"/>
              <a:cs typeface="Arial Black"/>
            </a:endParaRPr>
          </a:p>
        </p:txBody>
      </p:sp>
      <p:grpSp>
        <p:nvGrpSpPr>
          <p:cNvPr id="66" name="object 66"/>
          <p:cNvGrpSpPr/>
          <p:nvPr/>
        </p:nvGrpSpPr>
        <p:grpSpPr>
          <a:xfrm>
            <a:off x="9174479" y="3933952"/>
            <a:ext cx="1674707" cy="921173"/>
            <a:chOff x="6880859" y="2950464"/>
            <a:chExt cx="1256030" cy="690880"/>
          </a:xfrm>
        </p:grpSpPr>
        <p:sp>
          <p:nvSpPr>
            <p:cNvPr id="67" name="object 67"/>
            <p:cNvSpPr/>
            <p:nvPr/>
          </p:nvSpPr>
          <p:spPr>
            <a:xfrm>
              <a:off x="6880859" y="2950464"/>
              <a:ext cx="1255776" cy="690372"/>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mj-lt"/>
              </a:endParaRPr>
            </a:p>
          </p:txBody>
        </p:sp>
        <p:sp>
          <p:nvSpPr>
            <p:cNvPr id="68" name="object 68"/>
            <p:cNvSpPr/>
            <p:nvPr/>
          </p:nvSpPr>
          <p:spPr>
            <a:xfrm>
              <a:off x="6942581" y="2992374"/>
              <a:ext cx="1132840" cy="567055"/>
            </a:xfrm>
            <a:custGeom>
              <a:avLst/>
              <a:gdLst/>
              <a:ahLst/>
              <a:cxnLst/>
              <a:rect l="l" t="t" r="r" b="b"/>
              <a:pathLst>
                <a:path w="1132840" h="567054">
                  <a:moveTo>
                    <a:pt x="1132331" y="0"/>
                  </a:moveTo>
                  <a:lnTo>
                    <a:pt x="0" y="0"/>
                  </a:lnTo>
                  <a:lnTo>
                    <a:pt x="0" y="566928"/>
                  </a:lnTo>
                  <a:lnTo>
                    <a:pt x="1132331" y="566928"/>
                  </a:lnTo>
                  <a:lnTo>
                    <a:pt x="1132331"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69" name="object 69"/>
            <p:cNvSpPr/>
            <p:nvPr/>
          </p:nvSpPr>
          <p:spPr>
            <a:xfrm>
              <a:off x="6942581" y="2992374"/>
              <a:ext cx="1132840" cy="567055"/>
            </a:xfrm>
            <a:custGeom>
              <a:avLst/>
              <a:gdLst/>
              <a:ahLst/>
              <a:cxnLst/>
              <a:rect l="l" t="t" r="r" b="b"/>
              <a:pathLst>
                <a:path w="1132840" h="567054">
                  <a:moveTo>
                    <a:pt x="0" y="0"/>
                  </a:moveTo>
                  <a:lnTo>
                    <a:pt x="1132331" y="0"/>
                  </a:lnTo>
                  <a:lnTo>
                    <a:pt x="1132331" y="566928"/>
                  </a:lnTo>
                  <a:lnTo>
                    <a:pt x="0" y="566928"/>
                  </a:lnTo>
                  <a:lnTo>
                    <a:pt x="0" y="0"/>
                  </a:lnTo>
                  <a:close/>
                </a:path>
              </a:pathLst>
            </a:custGeom>
            <a:ln w="38100">
              <a:solidFill>
                <a:srgbClr val="FFFFFF"/>
              </a:solidFill>
            </a:ln>
          </p:spPr>
          <p:txBody>
            <a:bodyPr wrap="square" lIns="0" tIns="0" rIns="0" bIns="0" rtlCol="0"/>
            <a:lstStyle/>
            <a:p>
              <a:pPr defTabSz="1219170"/>
              <a:endParaRPr sz="2400">
                <a:solidFill>
                  <a:prstClr val="black"/>
                </a:solidFill>
                <a:latin typeface="+mj-lt"/>
              </a:endParaRPr>
            </a:p>
          </p:txBody>
        </p:sp>
      </p:grpSp>
      <p:sp>
        <p:nvSpPr>
          <p:cNvPr id="70" name="object 70"/>
          <p:cNvSpPr txBox="1"/>
          <p:nvPr/>
        </p:nvSpPr>
        <p:spPr>
          <a:xfrm>
            <a:off x="9256775" y="3989831"/>
            <a:ext cx="1510453" cy="529996"/>
          </a:xfrm>
          <a:prstGeom prst="rect">
            <a:avLst/>
          </a:prstGeom>
        </p:spPr>
        <p:txBody>
          <a:bodyPr vert="horz" wrap="square" lIns="0" tIns="199813" rIns="0" bIns="0" rtlCol="0">
            <a:spAutoFit/>
          </a:bodyPr>
          <a:lstStyle/>
          <a:p>
            <a:pPr marL="406390" defTabSz="1219170">
              <a:spcBef>
                <a:spcPts val="1573"/>
              </a:spcBef>
            </a:pPr>
            <a:r>
              <a:rPr sz="2133" dirty="0">
                <a:solidFill>
                  <a:srgbClr val="FFFFFF"/>
                </a:solidFill>
                <a:latin typeface="+mj-lt"/>
                <a:cs typeface="Arial Black"/>
              </a:rPr>
              <a:t>BU 2.1</a:t>
            </a:r>
            <a:endParaRPr sz="2133">
              <a:solidFill>
                <a:prstClr val="black"/>
              </a:solidFill>
              <a:latin typeface="+mj-lt"/>
              <a:cs typeface="Arial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471754" y="1919445"/>
            <a:ext cx="8581813" cy="3250463"/>
          </a:xfrm>
          <a:prstGeom prst="rect">
            <a:avLst/>
          </a:prstGeom>
        </p:spPr>
        <p:txBody>
          <a:bodyPr vert="horz" wrap="square" lIns="0" tIns="64347" rIns="0" bIns="0" rtlCol="0">
            <a:spAutoFit/>
          </a:bodyPr>
          <a:lstStyle/>
          <a:p>
            <a:pPr marL="16933" marR="302252" defTabSz="1219170">
              <a:lnSpc>
                <a:spcPts val="3027"/>
              </a:lnSpc>
              <a:spcBef>
                <a:spcPts val="507"/>
              </a:spcBef>
            </a:pPr>
            <a:r>
              <a:rPr sz="2800" dirty="0">
                <a:solidFill>
                  <a:srgbClr val="FFFFFF"/>
                </a:solidFill>
                <a:latin typeface="+mj-lt"/>
                <a:cs typeface="Arial Black"/>
              </a:rPr>
              <a:t>Woodgrove Financial has one business unit and has given  read access to all account-holders (contacts) to keep things  simple</a:t>
            </a:r>
            <a:endParaRPr sz="2800">
              <a:solidFill>
                <a:prstClr val="black"/>
              </a:solidFill>
              <a:latin typeface="+mj-lt"/>
              <a:cs typeface="Arial Black"/>
            </a:endParaRPr>
          </a:p>
          <a:p>
            <a:pPr defTabSz="1219170">
              <a:spcBef>
                <a:spcPts val="27"/>
              </a:spcBef>
            </a:pPr>
            <a:endParaRPr sz="2600">
              <a:solidFill>
                <a:prstClr val="black"/>
              </a:solidFill>
              <a:latin typeface="+mj-lt"/>
              <a:cs typeface="Arial Black"/>
            </a:endParaRPr>
          </a:p>
          <a:p>
            <a:pPr marL="16933" marR="6773" defTabSz="1219170">
              <a:lnSpc>
                <a:spcPts val="3027"/>
              </a:lnSpc>
            </a:pPr>
            <a:r>
              <a:rPr sz="2800" dirty="0">
                <a:solidFill>
                  <a:srgbClr val="FFFFFF"/>
                </a:solidFill>
                <a:latin typeface="+mj-lt"/>
                <a:cs typeface="Arial Black"/>
              </a:rPr>
              <a:t>About 100 account-holders are VIP and need to only be seen  by the assigned account manager</a:t>
            </a:r>
            <a:endParaRPr sz="2800">
              <a:solidFill>
                <a:prstClr val="black"/>
              </a:solidFill>
              <a:latin typeface="+mj-lt"/>
              <a:cs typeface="Arial Black"/>
            </a:endParaRPr>
          </a:p>
          <a:p>
            <a:pPr defTabSz="1219170">
              <a:spcBef>
                <a:spcPts val="33"/>
              </a:spcBef>
            </a:pPr>
            <a:endParaRPr sz="2800">
              <a:solidFill>
                <a:prstClr val="black"/>
              </a:solidFill>
              <a:latin typeface="+mj-lt"/>
              <a:cs typeface="Arial Black"/>
            </a:endParaRPr>
          </a:p>
          <a:p>
            <a:pPr marL="16933" defTabSz="1219170"/>
            <a:r>
              <a:rPr sz="2800" dirty="0">
                <a:solidFill>
                  <a:srgbClr val="FFFFFF"/>
                </a:solidFill>
                <a:latin typeface="+mj-lt"/>
                <a:cs typeface="Arial Black"/>
              </a:rPr>
              <a:t>How can they handle this?</a:t>
            </a:r>
            <a:endParaRPr sz="2800">
              <a:solidFill>
                <a:prstClr val="black"/>
              </a:solidFill>
              <a:latin typeface="+mj-lt"/>
              <a:cs typeface="Arial Black"/>
            </a:endParaRPr>
          </a:p>
        </p:txBody>
      </p:sp>
      <p:sp>
        <p:nvSpPr>
          <p:cNvPr id="4" name="object 4"/>
          <p:cNvSpPr txBox="1">
            <a:spLocks noGrp="1"/>
          </p:cNvSpPr>
          <p:nvPr>
            <p:ph type="title"/>
          </p:nvPr>
        </p:nvSpPr>
        <p:spPr>
          <a:xfrm>
            <a:off x="127956" y="48988"/>
            <a:ext cx="9303173" cy="836918"/>
          </a:xfrm>
          <a:prstGeom prst="rect">
            <a:avLst/>
          </a:prstGeom>
        </p:spPr>
        <p:txBody>
          <a:bodyPr vert="horz" wrap="square" lIns="0" tIns="16087" rIns="0" bIns="0" rtlCol="0">
            <a:spAutoFit/>
          </a:bodyPr>
          <a:lstStyle/>
          <a:p>
            <a:pPr marL="16933">
              <a:spcBef>
                <a:spcPts val="127"/>
              </a:spcBef>
            </a:pPr>
            <a:r>
              <a:rPr sz="5333" dirty="0">
                <a:latin typeface="+mj-lt"/>
              </a:rPr>
              <a:t>Scenario securing VIP Customers</a:t>
            </a:r>
            <a:endParaRPr sz="5333">
              <a:latin typeface="+mj-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2002" y="285378"/>
            <a:ext cx="4790693" cy="49560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a:spLocks noGrp="1"/>
          </p:cNvSpPr>
          <p:nvPr>
            <p:ph type="title"/>
          </p:nvPr>
        </p:nvSpPr>
        <p:spPr>
          <a:xfrm>
            <a:off x="727456" y="1243584"/>
            <a:ext cx="3611033" cy="383011"/>
          </a:xfrm>
          <a:prstGeom prst="rect">
            <a:avLst/>
          </a:prstGeom>
          <a:solidFill>
            <a:srgbClr val="0070BB"/>
          </a:solidFill>
        </p:spPr>
        <p:txBody>
          <a:bodyPr vert="horz" wrap="square" lIns="0" tIns="74507" rIns="0" bIns="0" rtlCol="0">
            <a:spAutoFit/>
          </a:bodyPr>
          <a:lstStyle/>
          <a:p>
            <a:pPr algn="ctr">
              <a:spcBef>
                <a:spcPts val="587"/>
              </a:spcBef>
            </a:pPr>
            <a:r>
              <a:rPr sz="2000" dirty="0">
                <a:latin typeface="+mj-lt"/>
              </a:rPr>
              <a:t>Before</a:t>
            </a:r>
            <a:endParaRPr sz="2000">
              <a:latin typeface="+mj-lt"/>
            </a:endParaRPr>
          </a:p>
        </p:txBody>
      </p:sp>
      <p:sp>
        <p:nvSpPr>
          <p:cNvPr id="4" name="object 4"/>
          <p:cNvSpPr txBox="1"/>
          <p:nvPr/>
        </p:nvSpPr>
        <p:spPr>
          <a:xfrm>
            <a:off x="1513840" y="2172208"/>
            <a:ext cx="2040467" cy="1220912"/>
          </a:xfrm>
          <a:prstGeom prst="rect">
            <a:avLst/>
          </a:prstGeom>
          <a:solidFill>
            <a:srgbClr val="373737"/>
          </a:solidFill>
        </p:spPr>
        <p:txBody>
          <a:bodyPr vert="horz" wrap="square" lIns="0" tIns="0" rIns="0" bIns="0" rtlCol="0">
            <a:spAutoFit/>
          </a:bodyPr>
          <a:lstStyle/>
          <a:p>
            <a:pPr defTabSz="1219170"/>
            <a:endParaRPr sz="2667">
              <a:solidFill>
                <a:prstClr val="black"/>
              </a:solidFill>
              <a:latin typeface="+mj-lt"/>
              <a:cs typeface="Times New Roman"/>
            </a:endParaRPr>
          </a:p>
          <a:p>
            <a:pPr algn="ctr" defTabSz="1219170">
              <a:spcBef>
                <a:spcPts val="2013"/>
              </a:spcBef>
            </a:pPr>
            <a:r>
              <a:rPr sz="2000" dirty="0">
                <a:solidFill>
                  <a:srgbClr val="FFFFFF"/>
                </a:solidFill>
                <a:latin typeface="+mj-lt"/>
                <a:cs typeface="Arial Black"/>
              </a:rPr>
              <a:t>Woodgrove</a:t>
            </a:r>
            <a:endParaRPr sz="2000">
              <a:solidFill>
                <a:prstClr val="black"/>
              </a:solidFill>
              <a:latin typeface="+mj-lt"/>
              <a:cs typeface="Arial Black"/>
            </a:endParaRPr>
          </a:p>
          <a:p>
            <a:pPr algn="ctr" defTabSz="1219170"/>
            <a:r>
              <a:rPr sz="1600" dirty="0">
                <a:solidFill>
                  <a:srgbClr val="FFFFFF"/>
                </a:solidFill>
                <a:latin typeface="+mj-lt"/>
                <a:cs typeface="Arial Black"/>
              </a:rPr>
              <a:t>(Root Business Unit)</a:t>
            </a:r>
            <a:endParaRPr sz="1600">
              <a:solidFill>
                <a:prstClr val="black"/>
              </a:solidFill>
              <a:latin typeface="+mj-lt"/>
              <a:cs typeface="Arial Black"/>
            </a:endParaRPr>
          </a:p>
        </p:txBody>
      </p:sp>
      <p:sp>
        <p:nvSpPr>
          <p:cNvPr id="5" name="object 5"/>
          <p:cNvSpPr txBox="1"/>
          <p:nvPr/>
        </p:nvSpPr>
        <p:spPr>
          <a:xfrm>
            <a:off x="1513840" y="4425695"/>
            <a:ext cx="2040467" cy="391559"/>
          </a:xfrm>
          <a:prstGeom prst="rect">
            <a:avLst/>
          </a:prstGeom>
          <a:solidFill>
            <a:srgbClr val="0070BB"/>
          </a:solidFill>
        </p:spPr>
        <p:txBody>
          <a:bodyPr vert="horz" wrap="square" lIns="0" tIns="82972" rIns="0" bIns="0" rtlCol="0">
            <a:spAutoFit/>
          </a:bodyPr>
          <a:lstStyle/>
          <a:p>
            <a:pPr marL="425016" defTabSz="1219170">
              <a:spcBef>
                <a:spcPts val="652"/>
              </a:spcBef>
            </a:pPr>
            <a:r>
              <a:rPr sz="2000" dirty="0">
                <a:solidFill>
                  <a:srgbClr val="FFFFFF"/>
                </a:solidFill>
                <a:latin typeface="+mj-lt"/>
                <a:cs typeface="Arial Black"/>
              </a:rPr>
              <a:t>Account #1</a:t>
            </a:r>
            <a:endParaRPr sz="2000">
              <a:solidFill>
                <a:prstClr val="black"/>
              </a:solidFill>
              <a:latin typeface="+mj-lt"/>
              <a:cs typeface="Arial Black"/>
            </a:endParaRPr>
          </a:p>
        </p:txBody>
      </p:sp>
      <p:sp>
        <p:nvSpPr>
          <p:cNvPr id="6" name="object 6"/>
          <p:cNvSpPr txBox="1"/>
          <p:nvPr/>
        </p:nvSpPr>
        <p:spPr>
          <a:xfrm>
            <a:off x="1513840" y="5061713"/>
            <a:ext cx="2040467" cy="390704"/>
          </a:xfrm>
          <a:prstGeom prst="rect">
            <a:avLst/>
          </a:prstGeom>
          <a:solidFill>
            <a:srgbClr val="0070BB"/>
          </a:solidFill>
        </p:spPr>
        <p:txBody>
          <a:bodyPr vert="horz" wrap="square" lIns="0" tIns="82125" rIns="0" bIns="0" rtlCol="0">
            <a:spAutoFit/>
          </a:bodyPr>
          <a:lstStyle/>
          <a:p>
            <a:pPr marL="406390" defTabSz="1219170">
              <a:spcBef>
                <a:spcPts val="645"/>
              </a:spcBef>
            </a:pPr>
            <a:r>
              <a:rPr sz="2000" dirty="0">
                <a:solidFill>
                  <a:srgbClr val="FFFFFF"/>
                </a:solidFill>
                <a:latin typeface="+mj-lt"/>
                <a:cs typeface="Arial Black"/>
              </a:rPr>
              <a:t>Account #2</a:t>
            </a:r>
            <a:endParaRPr sz="2000">
              <a:solidFill>
                <a:prstClr val="black"/>
              </a:solidFill>
              <a:latin typeface="+mj-lt"/>
              <a:cs typeface="Arial Black"/>
            </a:endParaRPr>
          </a:p>
        </p:txBody>
      </p:sp>
      <p:sp>
        <p:nvSpPr>
          <p:cNvPr id="7" name="object 7"/>
          <p:cNvSpPr txBox="1"/>
          <p:nvPr/>
        </p:nvSpPr>
        <p:spPr>
          <a:xfrm>
            <a:off x="1513840" y="5722113"/>
            <a:ext cx="2040467" cy="391559"/>
          </a:xfrm>
          <a:prstGeom prst="rect">
            <a:avLst/>
          </a:prstGeom>
          <a:solidFill>
            <a:srgbClr val="0070BB"/>
          </a:solidFill>
        </p:spPr>
        <p:txBody>
          <a:bodyPr vert="horz" wrap="square" lIns="0" tIns="82972" rIns="0" bIns="0" rtlCol="0">
            <a:spAutoFit/>
          </a:bodyPr>
          <a:lstStyle/>
          <a:p>
            <a:pPr marL="847" algn="ctr" defTabSz="1219170">
              <a:spcBef>
                <a:spcPts val="652"/>
              </a:spcBef>
            </a:pPr>
            <a:r>
              <a:rPr sz="2000" dirty="0">
                <a:solidFill>
                  <a:srgbClr val="FFFFFF"/>
                </a:solidFill>
                <a:latin typeface="+mj-lt"/>
                <a:cs typeface="Arial Black"/>
              </a:rPr>
              <a:t>VIP #1</a:t>
            </a:r>
            <a:endParaRPr sz="2000">
              <a:solidFill>
                <a:prstClr val="black"/>
              </a:solidFill>
              <a:latin typeface="+mj-lt"/>
              <a:cs typeface="Arial Black"/>
            </a:endParaRPr>
          </a:p>
        </p:txBody>
      </p:sp>
      <p:sp>
        <p:nvSpPr>
          <p:cNvPr id="8" name="object 8"/>
          <p:cNvSpPr txBox="1"/>
          <p:nvPr/>
        </p:nvSpPr>
        <p:spPr>
          <a:xfrm>
            <a:off x="5687569" y="1243584"/>
            <a:ext cx="5966460" cy="383011"/>
          </a:xfrm>
          <a:prstGeom prst="rect">
            <a:avLst/>
          </a:prstGeom>
          <a:solidFill>
            <a:srgbClr val="0070BB"/>
          </a:solidFill>
        </p:spPr>
        <p:txBody>
          <a:bodyPr vert="horz" wrap="square" lIns="0" tIns="74507" rIns="0" bIns="0" rtlCol="0">
            <a:spAutoFit/>
          </a:bodyPr>
          <a:lstStyle/>
          <a:p>
            <a:pPr algn="ctr" defTabSz="1219170">
              <a:spcBef>
                <a:spcPts val="587"/>
              </a:spcBef>
            </a:pPr>
            <a:r>
              <a:rPr sz="2000" dirty="0">
                <a:solidFill>
                  <a:srgbClr val="FFFFFF"/>
                </a:solidFill>
                <a:latin typeface="+mj-lt"/>
                <a:cs typeface="Arial Black"/>
              </a:rPr>
              <a:t>After</a:t>
            </a:r>
            <a:endParaRPr sz="2000">
              <a:solidFill>
                <a:prstClr val="black"/>
              </a:solidFill>
              <a:latin typeface="+mj-lt"/>
              <a:cs typeface="Arial Black"/>
            </a:endParaRPr>
          </a:p>
        </p:txBody>
      </p:sp>
      <p:sp>
        <p:nvSpPr>
          <p:cNvPr id="9" name="object 9"/>
          <p:cNvSpPr txBox="1"/>
          <p:nvPr/>
        </p:nvSpPr>
        <p:spPr>
          <a:xfrm>
            <a:off x="7650479" y="2019808"/>
            <a:ext cx="2040467" cy="706177"/>
          </a:xfrm>
          <a:prstGeom prst="rect">
            <a:avLst/>
          </a:prstGeom>
          <a:solidFill>
            <a:srgbClr val="373737"/>
          </a:solidFill>
        </p:spPr>
        <p:txBody>
          <a:bodyPr vert="horz" wrap="square" lIns="0" tIns="150707" rIns="0" bIns="0" rtlCol="0">
            <a:spAutoFit/>
          </a:bodyPr>
          <a:lstStyle/>
          <a:p>
            <a:pPr algn="ctr" defTabSz="1219170">
              <a:spcBef>
                <a:spcPts val="1187"/>
              </a:spcBef>
            </a:pPr>
            <a:r>
              <a:rPr sz="2000" dirty="0">
                <a:solidFill>
                  <a:srgbClr val="FFFFFF"/>
                </a:solidFill>
                <a:latin typeface="+mj-lt"/>
                <a:cs typeface="Arial Black"/>
              </a:rPr>
              <a:t>Woodgrove</a:t>
            </a:r>
            <a:endParaRPr sz="2000">
              <a:solidFill>
                <a:prstClr val="black"/>
              </a:solidFill>
              <a:latin typeface="+mj-lt"/>
              <a:cs typeface="Arial Black"/>
            </a:endParaRPr>
          </a:p>
          <a:p>
            <a:pPr algn="ctr" defTabSz="1219170"/>
            <a:r>
              <a:rPr sz="1600" dirty="0">
                <a:solidFill>
                  <a:srgbClr val="FFFFFF"/>
                </a:solidFill>
                <a:latin typeface="+mj-lt"/>
                <a:cs typeface="Arial Black"/>
              </a:rPr>
              <a:t>(Root Business Unit)</a:t>
            </a:r>
            <a:endParaRPr sz="1600">
              <a:solidFill>
                <a:prstClr val="black"/>
              </a:solidFill>
              <a:latin typeface="+mj-lt"/>
              <a:cs typeface="Arial Black"/>
            </a:endParaRPr>
          </a:p>
        </p:txBody>
      </p:sp>
      <p:sp>
        <p:nvSpPr>
          <p:cNvPr id="10" name="object 10"/>
          <p:cNvSpPr/>
          <p:nvPr/>
        </p:nvSpPr>
        <p:spPr>
          <a:xfrm>
            <a:off x="6471920" y="4425695"/>
            <a:ext cx="2040467" cy="484293"/>
          </a:xfrm>
          <a:custGeom>
            <a:avLst/>
            <a:gdLst/>
            <a:ahLst/>
            <a:cxnLst/>
            <a:rect l="l" t="t" r="r" b="b"/>
            <a:pathLst>
              <a:path w="1530350" h="363220">
                <a:moveTo>
                  <a:pt x="1530096" y="0"/>
                </a:moveTo>
                <a:lnTo>
                  <a:pt x="0" y="0"/>
                </a:lnTo>
                <a:lnTo>
                  <a:pt x="0" y="362712"/>
                </a:lnTo>
                <a:lnTo>
                  <a:pt x="1530096" y="362712"/>
                </a:lnTo>
                <a:lnTo>
                  <a:pt x="1530096"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1" name="object 11"/>
          <p:cNvSpPr txBox="1"/>
          <p:nvPr/>
        </p:nvSpPr>
        <p:spPr>
          <a:xfrm>
            <a:off x="6471920" y="4425695"/>
            <a:ext cx="2040467" cy="391559"/>
          </a:xfrm>
          <a:prstGeom prst="rect">
            <a:avLst/>
          </a:prstGeom>
        </p:spPr>
        <p:txBody>
          <a:bodyPr vert="horz" wrap="square" lIns="0" tIns="82972" rIns="0" bIns="0" rtlCol="0">
            <a:spAutoFit/>
          </a:bodyPr>
          <a:lstStyle/>
          <a:p>
            <a:pPr marL="425016" defTabSz="1219170">
              <a:spcBef>
                <a:spcPts val="652"/>
              </a:spcBef>
            </a:pPr>
            <a:r>
              <a:rPr sz="2000" dirty="0">
                <a:solidFill>
                  <a:srgbClr val="FFFFFF"/>
                </a:solidFill>
                <a:latin typeface="+mj-lt"/>
                <a:cs typeface="Arial Black"/>
              </a:rPr>
              <a:t>Account #1</a:t>
            </a:r>
            <a:endParaRPr sz="2000">
              <a:solidFill>
                <a:prstClr val="black"/>
              </a:solidFill>
              <a:latin typeface="+mj-lt"/>
              <a:cs typeface="Arial Black"/>
            </a:endParaRPr>
          </a:p>
        </p:txBody>
      </p:sp>
      <p:sp>
        <p:nvSpPr>
          <p:cNvPr id="12" name="object 12"/>
          <p:cNvSpPr txBox="1"/>
          <p:nvPr/>
        </p:nvSpPr>
        <p:spPr>
          <a:xfrm>
            <a:off x="6471920" y="5061713"/>
            <a:ext cx="2040467" cy="390704"/>
          </a:xfrm>
          <a:prstGeom prst="rect">
            <a:avLst/>
          </a:prstGeom>
          <a:solidFill>
            <a:srgbClr val="0070BB"/>
          </a:solidFill>
        </p:spPr>
        <p:txBody>
          <a:bodyPr vert="horz" wrap="square" lIns="0" tIns="82125" rIns="0" bIns="0" rtlCol="0">
            <a:spAutoFit/>
          </a:bodyPr>
          <a:lstStyle/>
          <a:p>
            <a:pPr marL="407236" defTabSz="1219170">
              <a:spcBef>
                <a:spcPts val="645"/>
              </a:spcBef>
            </a:pPr>
            <a:r>
              <a:rPr sz="2000" dirty="0">
                <a:solidFill>
                  <a:srgbClr val="FFFFFF"/>
                </a:solidFill>
                <a:latin typeface="+mj-lt"/>
                <a:cs typeface="Arial Black"/>
              </a:rPr>
              <a:t>Account #2</a:t>
            </a:r>
            <a:endParaRPr sz="2000">
              <a:solidFill>
                <a:prstClr val="black"/>
              </a:solidFill>
              <a:latin typeface="+mj-lt"/>
              <a:cs typeface="Arial Black"/>
            </a:endParaRPr>
          </a:p>
        </p:txBody>
      </p:sp>
      <p:sp>
        <p:nvSpPr>
          <p:cNvPr id="13" name="object 13"/>
          <p:cNvSpPr txBox="1"/>
          <p:nvPr/>
        </p:nvSpPr>
        <p:spPr>
          <a:xfrm>
            <a:off x="8957056" y="4429761"/>
            <a:ext cx="2040467" cy="392415"/>
          </a:xfrm>
          <a:prstGeom prst="rect">
            <a:avLst/>
          </a:prstGeom>
          <a:solidFill>
            <a:srgbClr val="0070BB"/>
          </a:solidFill>
        </p:spPr>
        <p:txBody>
          <a:bodyPr vert="horz" wrap="square" lIns="0" tIns="83820" rIns="0" bIns="0" rtlCol="0">
            <a:spAutoFit/>
          </a:bodyPr>
          <a:lstStyle/>
          <a:p>
            <a:pPr marL="2540" algn="ctr" defTabSz="1219170">
              <a:spcBef>
                <a:spcPts val="660"/>
              </a:spcBef>
            </a:pPr>
            <a:r>
              <a:rPr sz="2000" dirty="0">
                <a:solidFill>
                  <a:srgbClr val="FFFFFF"/>
                </a:solidFill>
                <a:latin typeface="+mj-lt"/>
                <a:cs typeface="Arial Black"/>
              </a:rPr>
              <a:t>VIP #1</a:t>
            </a:r>
            <a:endParaRPr sz="2000">
              <a:solidFill>
                <a:prstClr val="black"/>
              </a:solidFill>
              <a:latin typeface="+mj-lt"/>
              <a:cs typeface="Arial Black"/>
            </a:endParaRPr>
          </a:p>
        </p:txBody>
      </p:sp>
      <p:sp>
        <p:nvSpPr>
          <p:cNvPr id="14" name="object 14"/>
          <p:cNvSpPr txBox="1"/>
          <p:nvPr/>
        </p:nvSpPr>
        <p:spPr>
          <a:xfrm>
            <a:off x="6471920" y="3222752"/>
            <a:ext cx="2040467" cy="737808"/>
          </a:xfrm>
          <a:prstGeom prst="rect">
            <a:avLst/>
          </a:prstGeom>
          <a:solidFill>
            <a:srgbClr val="373737"/>
          </a:solidFill>
        </p:spPr>
        <p:txBody>
          <a:bodyPr vert="horz" wrap="square" lIns="0" tIns="121073" rIns="0" bIns="0" rtlCol="0">
            <a:spAutoFit/>
          </a:bodyPr>
          <a:lstStyle/>
          <a:p>
            <a:pPr marL="453802" marR="441949" indent="162556" defTabSz="1219170">
              <a:spcBef>
                <a:spcPts val="953"/>
              </a:spcBef>
            </a:pPr>
            <a:r>
              <a:rPr sz="2000" dirty="0">
                <a:solidFill>
                  <a:srgbClr val="FFFFFF"/>
                </a:solidFill>
                <a:latin typeface="+mj-lt"/>
                <a:cs typeface="Arial Black"/>
              </a:rPr>
              <a:t>Regular  Customers</a:t>
            </a:r>
            <a:endParaRPr sz="2000">
              <a:solidFill>
                <a:prstClr val="black"/>
              </a:solidFill>
              <a:latin typeface="+mj-lt"/>
              <a:cs typeface="Arial Black"/>
            </a:endParaRPr>
          </a:p>
        </p:txBody>
      </p:sp>
      <p:sp>
        <p:nvSpPr>
          <p:cNvPr id="15" name="object 15"/>
          <p:cNvSpPr/>
          <p:nvPr/>
        </p:nvSpPr>
        <p:spPr>
          <a:xfrm>
            <a:off x="2387600" y="4027423"/>
            <a:ext cx="292947" cy="403013"/>
          </a:xfrm>
          <a:custGeom>
            <a:avLst/>
            <a:gdLst/>
            <a:ahLst/>
            <a:cxnLst/>
            <a:rect l="l" t="t" r="r" b="b"/>
            <a:pathLst>
              <a:path w="219710" h="302260">
                <a:moveTo>
                  <a:pt x="109728" y="0"/>
                </a:moveTo>
                <a:lnTo>
                  <a:pt x="0" y="109728"/>
                </a:lnTo>
                <a:lnTo>
                  <a:pt x="54864" y="109728"/>
                </a:lnTo>
                <a:lnTo>
                  <a:pt x="54864" y="301752"/>
                </a:lnTo>
                <a:lnTo>
                  <a:pt x="164592" y="301752"/>
                </a:lnTo>
                <a:lnTo>
                  <a:pt x="164592" y="109728"/>
                </a:lnTo>
                <a:lnTo>
                  <a:pt x="219456" y="109728"/>
                </a:lnTo>
                <a:lnTo>
                  <a:pt x="10972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6" name="object 16"/>
          <p:cNvSpPr/>
          <p:nvPr/>
        </p:nvSpPr>
        <p:spPr>
          <a:xfrm>
            <a:off x="7357871" y="4116831"/>
            <a:ext cx="292947" cy="403013"/>
          </a:xfrm>
          <a:custGeom>
            <a:avLst/>
            <a:gdLst/>
            <a:ahLst/>
            <a:cxnLst/>
            <a:rect l="l" t="t" r="r" b="b"/>
            <a:pathLst>
              <a:path w="219710" h="302260">
                <a:moveTo>
                  <a:pt x="109728" y="0"/>
                </a:moveTo>
                <a:lnTo>
                  <a:pt x="0" y="109727"/>
                </a:lnTo>
                <a:lnTo>
                  <a:pt x="54864" y="109727"/>
                </a:lnTo>
                <a:lnTo>
                  <a:pt x="54864" y="301751"/>
                </a:lnTo>
                <a:lnTo>
                  <a:pt x="164592" y="301751"/>
                </a:lnTo>
                <a:lnTo>
                  <a:pt x="164592" y="109727"/>
                </a:lnTo>
                <a:lnTo>
                  <a:pt x="219456" y="109727"/>
                </a:lnTo>
                <a:lnTo>
                  <a:pt x="10972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7" name="object 17"/>
          <p:cNvSpPr/>
          <p:nvPr/>
        </p:nvSpPr>
        <p:spPr>
          <a:xfrm>
            <a:off x="8957056" y="3222752"/>
            <a:ext cx="2040467" cy="863600"/>
          </a:xfrm>
          <a:custGeom>
            <a:avLst/>
            <a:gdLst/>
            <a:ahLst/>
            <a:cxnLst/>
            <a:rect l="l" t="t" r="r" b="b"/>
            <a:pathLst>
              <a:path w="1530350" h="647700">
                <a:moveTo>
                  <a:pt x="1530096" y="0"/>
                </a:moveTo>
                <a:lnTo>
                  <a:pt x="0" y="0"/>
                </a:lnTo>
                <a:lnTo>
                  <a:pt x="0" y="647700"/>
                </a:lnTo>
                <a:lnTo>
                  <a:pt x="1530096" y="647700"/>
                </a:lnTo>
                <a:lnTo>
                  <a:pt x="1530096" y="0"/>
                </a:lnTo>
                <a:close/>
              </a:path>
            </a:pathLst>
          </a:custGeom>
          <a:solidFill>
            <a:srgbClr val="373737"/>
          </a:solidFill>
        </p:spPr>
        <p:txBody>
          <a:bodyPr wrap="square" lIns="0" tIns="0" rIns="0" bIns="0" rtlCol="0"/>
          <a:lstStyle/>
          <a:p>
            <a:pPr defTabSz="1219170"/>
            <a:endParaRPr sz="2400">
              <a:solidFill>
                <a:prstClr val="black"/>
              </a:solidFill>
              <a:latin typeface="+mj-lt"/>
            </a:endParaRPr>
          </a:p>
        </p:txBody>
      </p:sp>
      <p:sp>
        <p:nvSpPr>
          <p:cNvPr id="18" name="object 18"/>
          <p:cNvSpPr txBox="1"/>
          <p:nvPr/>
        </p:nvSpPr>
        <p:spPr>
          <a:xfrm>
            <a:off x="8957056" y="3222753"/>
            <a:ext cx="2040467" cy="583920"/>
          </a:xfrm>
          <a:prstGeom prst="rect">
            <a:avLst/>
          </a:prstGeom>
        </p:spPr>
        <p:txBody>
          <a:bodyPr vert="horz" wrap="square" lIns="0" tIns="273473" rIns="0" bIns="0" rtlCol="0">
            <a:spAutoFit/>
          </a:bodyPr>
          <a:lstStyle/>
          <a:p>
            <a:pPr marL="244681" defTabSz="1219170">
              <a:spcBef>
                <a:spcPts val="2153"/>
              </a:spcBef>
            </a:pPr>
            <a:r>
              <a:rPr sz="2000" dirty="0">
                <a:solidFill>
                  <a:srgbClr val="FFFFFF"/>
                </a:solidFill>
                <a:latin typeface="+mj-lt"/>
                <a:cs typeface="Arial Black"/>
              </a:rPr>
              <a:t>VIP Customers</a:t>
            </a:r>
            <a:endParaRPr sz="2000">
              <a:solidFill>
                <a:prstClr val="black"/>
              </a:solidFill>
              <a:latin typeface="+mj-lt"/>
              <a:cs typeface="Arial Black"/>
            </a:endParaRPr>
          </a:p>
        </p:txBody>
      </p:sp>
      <p:grpSp>
        <p:nvGrpSpPr>
          <p:cNvPr id="19" name="object 19"/>
          <p:cNvGrpSpPr/>
          <p:nvPr/>
        </p:nvGrpSpPr>
        <p:grpSpPr>
          <a:xfrm>
            <a:off x="9133840" y="2873247"/>
            <a:ext cx="992293" cy="1557020"/>
            <a:chOff x="6850380" y="2154935"/>
            <a:chExt cx="744220" cy="1167765"/>
          </a:xfrm>
        </p:grpSpPr>
        <p:sp>
          <p:nvSpPr>
            <p:cNvPr id="20" name="object 20"/>
            <p:cNvSpPr/>
            <p:nvPr/>
          </p:nvSpPr>
          <p:spPr>
            <a:xfrm>
              <a:off x="7373112" y="3020567"/>
              <a:ext cx="220979" cy="302260"/>
            </a:xfrm>
            <a:custGeom>
              <a:avLst/>
              <a:gdLst/>
              <a:ahLst/>
              <a:cxnLst/>
              <a:rect l="l" t="t" r="r" b="b"/>
              <a:pathLst>
                <a:path w="220979" h="302260">
                  <a:moveTo>
                    <a:pt x="110489" y="0"/>
                  </a:moveTo>
                  <a:lnTo>
                    <a:pt x="0" y="110489"/>
                  </a:lnTo>
                  <a:lnTo>
                    <a:pt x="55244" y="110489"/>
                  </a:lnTo>
                  <a:lnTo>
                    <a:pt x="55244" y="301751"/>
                  </a:lnTo>
                  <a:lnTo>
                    <a:pt x="165734" y="301751"/>
                  </a:lnTo>
                  <a:lnTo>
                    <a:pt x="165734" y="110489"/>
                  </a:lnTo>
                  <a:lnTo>
                    <a:pt x="220979" y="110489"/>
                  </a:lnTo>
                  <a:lnTo>
                    <a:pt x="110489"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21" name="object 21"/>
            <p:cNvSpPr/>
            <p:nvPr/>
          </p:nvSpPr>
          <p:spPr>
            <a:xfrm>
              <a:off x="6854952" y="2159507"/>
              <a:ext cx="629285" cy="257810"/>
            </a:xfrm>
            <a:custGeom>
              <a:avLst/>
              <a:gdLst/>
              <a:ahLst/>
              <a:cxnLst/>
              <a:rect l="l" t="t" r="r" b="b"/>
              <a:pathLst>
                <a:path w="629284" h="257810">
                  <a:moveTo>
                    <a:pt x="0" y="0"/>
                  </a:moveTo>
                  <a:lnTo>
                    <a:pt x="628802" y="257581"/>
                  </a:lnTo>
                </a:path>
              </a:pathLst>
            </a:custGeom>
            <a:ln w="9144">
              <a:solidFill>
                <a:srgbClr val="00ACEE"/>
              </a:solidFill>
            </a:ln>
          </p:spPr>
          <p:txBody>
            <a:bodyPr wrap="square" lIns="0" tIns="0" rIns="0" bIns="0" rtlCol="0"/>
            <a:lstStyle/>
            <a:p>
              <a:pPr defTabSz="1219170"/>
              <a:endParaRPr sz="2400">
                <a:solidFill>
                  <a:prstClr val="black"/>
                </a:solidFill>
                <a:latin typeface="+mj-lt"/>
              </a:endParaRPr>
            </a:p>
          </p:txBody>
        </p:sp>
      </p:grpSp>
      <p:sp>
        <p:nvSpPr>
          <p:cNvPr id="22" name="object 22"/>
          <p:cNvSpPr/>
          <p:nvPr/>
        </p:nvSpPr>
        <p:spPr>
          <a:xfrm>
            <a:off x="7491985" y="2879343"/>
            <a:ext cx="1020233" cy="343747"/>
          </a:xfrm>
          <a:custGeom>
            <a:avLst/>
            <a:gdLst/>
            <a:ahLst/>
            <a:cxnLst/>
            <a:rect l="l" t="t" r="r" b="b"/>
            <a:pathLst>
              <a:path w="765175" h="257810">
                <a:moveTo>
                  <a:pt x="764933" y="0"/>
                </a:moveTo>
                <a:lnTo>
                  <a:pt x="0" y="257581"/>
                </a:lnTo>
              </a:path>
            </a:pathLst>
          </a:custGeom>
          <a:ln w="9144">
            <a:solidFill>
              <a:srgbClr val="00ACEE"/>
            </a:solidFill>
          </a:ln>
        </p:spPr>
        <p:txBody>
          <a:bodyPr wrap="square" lIns="0" tIns="0" rIns="0" bIns="0" rtlCol="0"/>
          <a:lstStyle/>
          <a:p>
            <a:pPr defTabSz="1219170"/>
            <a:endParaRPr sz="2400">
              <a:solidFill>
                <a:prstClr val="black"/>
              </a:solidFill>
              <a:latin typeface="+mj-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1598" y="311913"/>
            <a:ext cx="8437111" cy="65386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390144" y="1853185"/>
            <a:ext cx="5352627" cy="3438313"/>
            <a:chOff x="292608" y="1389888"/>
            <a:chExt cx="4014470" cy="2578735"/>
          </a:xfrm>
        </p:grpSpPr>
        <p:sp>
          <p:nvSpPr>
            <p:cNvPr id="4" name="object 4"/>
            <p:cNvSpPr/>
            <p:nvPr/>
          </p:nvSpPr>
          <p:spPr>
            <a:xfrm>
              <a:off x="305562" y="1402842"/>
              <a:ext cx="3988435" cy="576580"/>
            </a:xfrm>
            <a:custGeom>
              <a:avLst/>
              <a:gdLst/>
              <a:ahLst/>
              <a:cxnLst/>
              <a:rect l="l" t="t" r="r" b="b"/>
              <a:pathLst>
                <a:path w="3988435" h="576580">
                  <a:moveTo>
                    <a:pt x="3988308" y="0"/>
                  </a:moveTo>
                  <a:lnTo>
                    <a:pt x="0" y="0"/>
                  </a:lnTo>
                  <a:lnTo>
                    <a:pt x="0" y="576072"/>
                  </a:lnTo>
                  <a:lnTo>
                    <a:pt x="3988308" y="576072"/>
                  </a:lnTo>
                  <a:lnTo>
                    <a:pt x="3988308"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5" name="object 5"/>
            <p:cNvSpPr/>
            <p:nvPr/>
          </p:nvSpPr>
          <p:spPr>
            <a:xfrm>
              <a:off x="305562" y="1402842"/>
              <a:ext cx="3988435" cy="576580"/>
            </a:xfrm>
            <a:custGeom>
              <a:avLst/>
              <a:gdLst/>
              <a:ahLst/>
              <a:cxnLst/>
              <a:rect l="l" t="t" r="r" b="b"/>
              <a:pathLst>
                <a:path w="3988435" h="576580">
                  <a:moveTo>
                    <a:pt x="0" y="0"/>
                  </a:moveTo>
                  <a:lnTo>
                    <a:pt x="3988308" y="0"/>
                  </a:lnTo>
                  <a:lnTo>
                    <a:pt x="3988308" y="576072"/>
                  </a:lnTo>
                  <a:lnTo>
                    <a:pt x="0" y="576072"/>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6" name="object 6"/>
            <p:cNvSpPr/>
            <p:nvPr/>
          </p:nvSpPr>
          <p:spPr>
            <a:xfrm>
              <a:off x="1580845" y="1592859"/>
              <a:ext cx="1432090" cy="25010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mj-lt"/>
              </a:endParaRPr>
            </a:p>
          </p:txBody>
        </p:sp>
        <p:sp>
          <p:nvSpPr>
            <p:cNvPr id="7" name="object 7"/>
            <p:cNvSpPr/>
            <p:nvPr/>
          </p:nvSpPr>
          <p:spPr>
            <a:xfrm>
              <a:off x="305562" y="1978914"/>
              <a:ext cx="3988435" cy="1976755"/>
            </a:xfrm>
            <a:custGeom>
              <a:avLst/>
              <a:gdLst/>
              <a:ahLst/>
              <a:cxnLst/>
              <a:rect l="l" t="t" r="r" b="b"/>
              <a:pathLst>
                <a:path w="3988435" h="1976754">
                  <a:moveTo>
                    <a:pt x="3988308" y="0"/>
                  </a:moveTo>
                  <a:lnTo>
                    <a:pt x="0" y="0"/>
                  </a:lnTo>
                  <a:lnTo>
                    <a:pt x="0" y="1976627"/>
                  </a:lnTo>
                  <a:lnTo>
                    <a:pt x="3988308" y="1976627"/>
                  </a:lnTo>
                  <a:lnTo>
                    <a:pt x="3988308"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mj-lt"/>
              </a:endParaRPr>
            </a:p>
          </p:txBody>
        </p:sp>
        <p:sp>
          <p:nvSpPr>
            <p:cNvPr id="8" name="object 8"/>
            <p:cNvSpPr/>
            <p:nvPr/>
          </p:nvSpPr>
          <p:spPr>
            <a:xfrm>
              <a:off x="305562" y="1978914"/>
              <a:ext cx="3988435" cy="1976755"/>
            </a:xfrm>
            <a:custGeom>
              <a:avLst/>
              <a:gdLst/>
              <a:ahLst/>
              <a:cxnLst/>
              <a:rect l="l" t="t" r="r" b="b"/>
              <a:pathLst>
                <a:path w="3988435" h="1976754">
                  <a:moveTo>
                    <a:pt x="0" y="0"/>
                  </a:moveTo>
                  <a:lnTo>
                    <a:pt x="3988308" y="0"/>
                  </a:lnTo>
                  <a:lnTo>
                    <a:pt x="3988308" y="1976627"/>
                  </a:lnTo>
                  <a:lnTo>
                    <a:pt x="0" y="1976627"/>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mj-lt"/>
              </a:endParaRPr>
            </a:p>
          </p:txBody>
        </p:sp>
      </p:grpSp>
      <p:sp>
        <p:nvSpPr>
          <p:cNvPr id="9" name="object 9"/>
          <p:cNvSpPr txBox="1"/>
          <p:nvPr/>
        </p:nvSpPr>
        <p:spPr>
          <a:xfrm>
            <a:off x="407416" y="2655823"/>
            <a:ext cx="5317913" cy="2364088"/>
          </a:xfrm>
          <a:prstGeom prst="rect">
            <a:avLst/>
          </a:prstGeom>
        </p:spPr>
        <p:txBody>
          <a:bodyPr vert="horz" wrap="square" lIns="0" tIns="105833" rIns="0" bIns="0" rtlCol="0">
            <a:spAutoFit/>
          </a:bodyPr>
          <a:lstStyle/>
          <a:p>
            <a:pPr marL="445336" indent="-305639" defTabSz="1219170">
              <a:spcBef>
                <a:spcPts val="833"/>
              </a:spcBef>
              <a:buClr>
                <a:srgbClr val="292929"/>
              </a:buClr>
              <a:buFont typeface="Wingdings"/>
              <a:buChar char=""/>
              <a:tabLst>
                <a:tab pos="446182" algn="l"/>
              </a:tabLst>
            </a:pPr>
            <a:r>
              <a:rPr sz="2667" dirty="0">
                <a:solidFill>
                  <a:srgbClr val="292929"/>
                </a:solidFill>
                <a:latin typeface="+mj-lt"/>
                <a:cs typeface="Arial Black"/>
              </a:rPr>
              <a:t>Can own records</a:t>
            </a:r>
            <a:endParaRPr sz="2667" dirty="0">
              <a:solidFill>
                <a:prstClr val="black"/>
              </a:solidFill>
              <a:latin typeface="+mj-lt"/>
              <a:cs typeface="Arial Black"/>
            </a:endParaRPr>
          </a:p>
          <a:p>
            <a:pPr marL="445336" indent="-305639" defTabSz="1219170">
              <a:spcBef>
                <a:spcPts val="512"/>
              </a:spcBef>
              <a:buFont typeface="Wingdings"/>
              <a:buChar char=""/>
              <a:tabLst>
                <a:tab pos="446182" algn="l"/>
              </a:tabLst>
            </a:pPr>
            <a:r>
              <a:rPr sz="2667" dirty="0">
                <a:solidFill>
                  <a:srgbClr val="292929"/>
                </a:solidFill>
                <a:latin typeface="+mj-lt"/>
                <a:cs typeface="Arial Black"/>
              </a:rPr>
              <a:t>Can have security roles assigned</a:t>
            </a:r>
            <a:endParaRPr sz="2667" dirty="0">
              <a:solidFill>
                <a:prstClr val="black"/>
              </a:solidFill>
              <a:latin typeface="+mj-lt"/>
              <a:cs typeface="Arial Black"/>
            </a:endParaRPr>
          </a:p>
          <a:p>
            <a:pPr marL="445336" indent="-305639" defTabSz="1219170">
              <a:spcBef>
                <a:spcPts val="527"/>
              </a:spcBef>
              <a:buFont typeface="Wingdings"/>
              <a:buChar char=""/>
              <a:tabLst>
                <a:tab pos="446182" algn="l"/>
              </a:tabLst>
            </a:pPr>
            <a:r>
              <a:rPr sz="2667" dirty="0">
                <a:solidFill>
                  <a:srgbClr val="292929"/>
                </a:solidFill>
                <a:latin typeface="+mj-lt"/>
                <a:cs typeface="Arial Black"/>
              </a:rPr>
              <a:t>Scales up to 1,000 teams</a:t>
            </a:r>
            <a:endParaRPr sz="2667" dirty="0">
              <a:solidFill>
                <a:prstClr val="black"/>
              </a:solidFill>
              <a:latin typeface="+mj-lt"/>
              <a:cs typeface="Arial Black"/>
            </a:endParaRPr>
          </a:p>
          <a:p>
            <a:pPr marL="445336" marR="1047300" indent="-304792" defTabSz="1219170">
              <a:lnSpc>
                <a:spcPts val="3187"/>
              </a:lnSpc>
              <a:spcBef>
                <a:spcPts val="640"/>
              </a:spcBef>
              <a:buFont typeface="Wingdings"/>
              <a:buChar char=""/>
              <a:tabLst>
                <a:tab pos="446182" algn="l"/>
              </a:tabLst>
            </a:pPr>
            <a:r>
              <a:rPr sz="2667" dirty="0">
                <a:solidFill>
                  <a:srgbClr val="292929"/>
                </a:solidFill>
                <a:latin typeface="+mj-lt"/>
                <a:cs typeface="Arial Black"/>
              </a:rPr>
              <a:t>Good when membership is  pretty static</a:t>
            </a:r>
            <a:endParaRPr sz="2667" dirty="0">
              <a:solidFill>
                <a:prstClr val="black"/>
              </a:solidFill>
              <a:latin typeface="+mj-lt"/>
              <a:cs typeface="Arial Black"/>
            </a:endParaRPr>
          </a:p>
        </p:txBody>
      </p:sp>
      <p:grpSp>
        <p:nvGrpSpPr>
          <p:cNvPr id="10" name="object 10"/>
          <p:cNvGrpSpPr/>
          <p:nvPr/>
        </p:nvGrpSpPr>
        <p:grpSpPr>
          <a:xfrm>
            <a:off x="6451600" y="1853185"/>
            <a:ext cx="5352627" cy="3438313"/>
            <a:chOff x="4838700" y="1389888"/>
            <a:chExt cx="4014470" cy="2578735"/>
          </a:xfrm>
        </p:grpSpPr>
        <p:sp>
          <p:nvSpPr>
            <p:cNvPr id="11" name="object 11"/>
            <p:cNvSpPr/>
            <p:nvPr/>
          </p:nvSpPr>
          <p:spPr>
            <a:xfrm>
              <a:off x="4851653" y="1402842"/>
              <a:ext cx="3988435" cy="576580"/>
            </a:xfrm>
            <a:custGeom>
              <a:avLst/>
              <a:gdLst/>
              <a:ahLst/>
              <a:cxnLst/>
              <a:rect l="l" t="t" r="r" b="b"/>
              <a:pathLst>
                <a:path w="3988434" h="576580">
                  <a:moveTo>
                    <a:pt x="3988307" y="0"/>
                  </a:moveTo>
                  <a:lnTo>
                    <a:pt x="0" y="0"/>
                  </a:lnTo>
                  <a:lnTo>
                    <a:pt x="0" y="576072"/>
                  </a:lnTo>
                  <a:lnTo>
                    <a:pt x="3988307" y="576072"/>
                  </a:lnTo>
                  <a:lnTo>
                    <a:pt x="3988307" y="0"/>
                  </a:lnTo>
                  <a:close/>
                </a:path>
              </a:pathLst>
            </a:custGeom>
            <a:solidFill>
              <a:srgbClr val="0070BB"/>
            </a:solidFill>
          </p:spPr>
          <p:txBody>
            <a:bodyPr wrap="square" lIns="0" tIns="0" rIns="0" bIns="0" rtlCol="0"/>
            <a:lstStyle/>
            <a:p>
              <a:pPr defTabSz="1219170"/>
              <a:endParaRPr sz="2400">
                <a:solidFill>
                  <a:prstClr val="black"/>
                </a:solidFill>
                <a:latin typeface="+mj-lt"/>
              </a:endParaRPr>
            </a:p>
          </p:txBody>
        </p:sp>
        <p:sp>
          <p:nvSpPr>
            <p:cNvPr id="12" name="object 12"/>
            <p:cNvSpPr/>
            <p:nvPr/>
          </p:nvSpPr>
          <p:spPr>
            <a:xfrm>
              <a:off x="4851653" y="1402842"/>
              <a:ext cx="3988435" cy="576580"/>
            </a:xfrm>
            <a:custGeom>
              <a:avLst/>
              <a:gdLst/>
              <a:ahLst/>
              <a:cxnLst/>
              <a:rect l="l" t="t" r="r" b="b"/>
              <a:pathLst>
                <a:path w="3988434" h="576580">
                  <a:moveTo>
                    <a:pt x="0" y="0"/>
                  </a:moveTo>
                  <a:lnTo>
                    <a:pt x="3988307" y="0"/>
                  </a:lnTo>
                  <a:lnTo>
                    <a:pt x="3988307" y="576072"/>
                  </a:lnTo>
                  <a:lnTo>
                    <a:pt x="0" y="576072"/>
                  </a:lnTo>
                  <a:lnTo>
                    <a:pt x="0" y="0"/>
                  </a:lnTo>
                  <a:close/>
                </a:path>
              </a:pathLst>
            </a:custGeom>
            <a:ln w="25908">
              <a:solidFill>
                <a:srgbClr val="0066AA"/>
              </a:solidFill>
            </a:ln>
          </p:spPr>
          <p:txBody>
            <a:bodyPr wrap="square" lIns="0" tIns="0" rIns="0" bIns="0" rtlCol="0"/>
            <a:lstStyle/>
            <a:p>
              <a:pPr defTabSz="1219170"/>
              <a:endParaRPr sz="2400">
                <a:solidFill>
                  <a:prstClr val="black"/>
                </a:solidFill>
                <a:latin typeface="+mj-lt"/>
              </a:endParaRPr>
            </a:p>
          </p:txBody>
        </p:sp>
        <p:sp>
          <p:nvSpPr>
            <p:cNvPr id="13" name="object 13"/>
            <p:cNvSpPr/>
            <p:nvPr/>
          </p:nvSpPr>
          <p:spPr>
            <a:xfrm>
              <a:off x="6180302" y="1595843"/>
              <a:ext cx="1317904" cy="19044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4851653" y="1978914"/>
              <a:ext cx="3988435" cy="1976755"/>
            </a:xfrm>
            <a:custGeom>
              <a:avLst/>
              <a:gdLst/>
              <a:ahLst/>
              <a:cxnLst/>
              <a:rect l="l" t="t" r="r" b="b"/>
              <a:pathLst>
                <a:path w="3988434" h="1976754">
                  <a:moveTo>
                    <a:pt x="3988307" y="0"/>
                  </a:moveTo>
                  <a:lnTo>
                    <a:pt x="0" y="0"/>
                  </a:lnTo>
                  <a:lnTo>
                    <a:pt x="0" y="1976627"/>
                  </a:lnTo>
                  <a:lnTo>
                    <a:pt x="3988307" y="1976627"/>
                  </a:lnTo>
                  <a:lnTo>
                    <a:pt x="3988307" y="0"/>
                  </a:lnTo>
                  <a:close/>
                </a:path>
              </a:pathLst>
            </a:custGeom>
            <a:solidFill>
              <a:srgbClr val="FFFFFF">
                <a:alpha val="90194"/>
              </a:srgbClr>
            </a:solidFill>
          </p:spPr>
          <p:txBody>
            <a:bodyPr wrap="square" lIns="0" tIns="0" rIns="0" bIns="0" rtlCol="0"/>
            <a:lstStyle/>
            <a:p>
              <a:pPr defTabSz="1219170"/>
              <a:endParaRPr sz="2400">
                <a:solidFill>
                  <a:prstClr val="black"/>
                </a:solidFill>
                <a:latin typeface="+mj-lt"/>
              </a:endParaRPr>
            </a:p>
          </p:txBody>
        </p:sp>
        <p:sp>
          <p:nvSpPr>
            <p:cNvPr id="15" name="object 15"/>
            <p:cNvSpPr/>
            <p:nvPr/>
          </p:nvSpPr>
          <p:spPr>
            <a:xfrm>
              <a:off x="4851653" y="1978914"/>
              <a:ext cx="3988435" cy="1976755"/>
            </a:xfrm>
            <a:custGeom>
              <a:avLst/>
              <a:gdLst/>
              <a:ahLst/>
              <a:cxnLst/>
              <a:rect l="l" t="t" r="r" b="b"/>
              <a:pathLst>
                <a:path w="3988434" h="1976754">
                  <a:moveTo>
                    <a:pt x="0" y="0"/>
                  </a:moveTo>
                  <a:lnTo>
                    <a:pt x="3988307" y="0"/>
                  </a:lnTo>
                  <a:lnTo>
                    <a:pt x="3988307" y="1976627"/>
                  </a:lnTo>
                  <a:lnTo>
                    <a:pt x="0" y="1976627"/>
                  </a:lnTo>
                  <a:lnTo>
                    <a:pt x="0" y="0"/>
                  </a:lnTo>
                  <a:close/>
                </a:path>
              </a:pathLst>
            </a:custGeom>
            <a:ln w="25908">
              <a:solidFill>
                <a:srgbClr val="0070BB"/>
              </a:solidFill>
            </a:ln>
          </p:spPr>
          <p:txBody>
            <a:bodyPr wrap="square" lIns="0" tIns="0" rIns="0" bIns="0" rtlCol="0"/>
            <a:lstStyle/>
            <a:p>
              <a:pPr defTabSz="1219170"/>
              <a:endParaRPr sz="2400">
                <a:solidFill>
                  <a:prstClr val="black"/>
                </a:solidFill>
                <a:latin typeface="+mj-lt"/>
              </a:endParaRPr>
            </a:p>
          </p:txBody>
        </p:sp>
      </p:grpSp>
      <p:sp>
        <p:nvSpPr>
          <p:cNvPr id="16" name="object 16"/>
          <p:cNvSpPr txBox="1"/>
          <p:nvPr/>
        </p:nvSpPr>
        <p:spPr>
          <a:xfrm>
            <a:off x="6468872" y="2655823"/>
            <a:ext cx="5317913" cy="2364088"/>
          </a:xfrm>
          <a:prstGeom prst="rect">
            <a:avLst/>
          </a:prstGeom>
        </p:spPr>
        <p:txBody>
          <a:bodyPr vert="horz" wrap="square" lIns="0" tIns="105833" rIns="0" bIns="0" rtlCol="0">
            <a:spAutoFit/>
          </a:bodyPr>
          <a:lstStyle/>
          <a:p>
            <a:pPr marL="446182" indent="-305639" defTabSz="1219170">
              <a:spcBef>
                <a:spcPts val="833"/>
              </a:spcBef>
              <a:buFont typeface="Wingdings"/>
              <a:buChar char=""/>
              <a:tabLst>
                <a:tab pos="447029" algn="l"/>
              </a:tabLst>
            </a:pPr>
            <a:r>
              <a:rPr sz="2667" dirty="0">
                <a:solidFill>
                  <a:srgbClr val="292929"/>
                </a:solidFill>
                <a:latin typeface="+mj-lt"/>
                <a:cs typeface="Arial Black"/>
              </a:rPr>
              <a:t>Record owned by organization</a:t>
            </a:r>
            <a:endParaRPr sz="2667">
              <a:solidFill>
                <a:prstClr val="black"/>
              </a:solidFill>
              <a:latin typeface="+mj-lt"/>
              <a:cs typeface="Arial Black"/>
            </a:endParaRPr>
          </a:p>
          <a:p>
            <a:pPr marL="446182" indent="-305639" defTabSz="1219170">
              <a:spcBef>
                <a:spcPts val="512"/>
              </a:spcBef>
              <a:buFont typeface="Wingdings"/>
              <a:buChar char=""/>
              <a:tabLst>
                <a:tab pos="447029" algn="l"/>
              </a:tabLst>
            </a:pPr>
            <a:r>
              <a:rPr sz="2667" dirty="0">
                <a:solidFill>
                  <a:srgbClr val="292929"/>
                </a:solidFill>
                <a:latin typeface="+mj-lt"/>
                <a:cs typeface="Arial Black"/>
              </a:rPr>
              <a:t>Members must have permissions</a:t>
            </a:r>
            <a:endParaRPr sz="2667">
              <a:solidFill>
                <a:prstClr val="black"/>
              </a:solidFill>
              <a:latin typeface="+mj-lt"/>
              <a:cs typeface="Arial Black"/>
            </a:endParaRPr>
          </a:p>
          <a:p>
            <a:pPr marL="446182" indent="-305639" defTabSz="1219170">
              <a:spcBef>
                <a:spcPts val="527"/>
              </a:spcBef>
              <a:buFont typeface="Wingdings"/>
              <a:buChar char=""/>
              <a:tabLst>
                <a:tab pos="447029" algn="l"/>
              </a:tabLst>
            </a:pPr>
            <a:r>
              <a:rPr sz="2667" dirty="0">
                <a:solidFill>
                  <a:srgbClr val="292929"/>
                </a:solidFill>
                <a:latin typeface="+mj-lt"/>
                <a:cs typeface="Arial Black"/>
              </a:rPr>
              <a:t>Scales over 1,000 teams</a:t>
            </a:r>
            <a:endParaRPr sz="2667">
              <a:solidFill>
                <a:prstClr val="black"/>
              </a:solidFill>
              <a:latin typeface="+mj-lt"/>
              <a:cs typeface="Arial Black"/>
            </a:endParaRPr>
          </a:p>
          <a:p>
            <a:pPr marL="446182" marR="392844" indent="-304792" defTabSz="1219170">
              <a:lnSpc>
                <a:spcPts val="3187"/>
              </a:lnSpc>
              <a:spcBef>
                <a:spcPts val="640"/>
              </a:spcBef>
              <a:buFont typeface="Wingdings"/>
              <a:buChar char=""/>
              <a:tabLst>
                <a:tab pos="447029" algn="l"/>
              </a:tabLst>
            </a:pPr>
            <a:r>
              <a:rPr sz="2667" dirty="0">
                <a:solidFill>
                  <a:srgbClr val="292929"/>
                </a:solidFill>
                <a:latin typeface="+mj-lt"/>
                <a:cs typeface="Arial Black"/>
              </a:rPr>
              <a:t>Can be dynamically created per  record with a access template</a:t>
            </a:r>
            <a:endParaRPr sz="2667">
              <a:solidFill>
                <a:prstClr val="black"/>
              </a:solidFill>
              <a:latin typeface="+mj-lt"/>
              <a:cs typeface="Arial Black"/>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25102" y="297552"/>
            <a:ext cx="9005756" cy="5947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92523" y="1362795"/>
            <a:ext cx="180340" cy="1940767"/>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0"/>
              </a:spcBef>
            </a:pPr>
            <a:endParaRPr sz="2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40"/>
              </a:spcBef>
            </a:pPr>
            <a:endParaRPr sz="25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33365" y="1435523"/>
            <a:ext cx="8192905" cy="34674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133720" y="2158170"/>
            <a:ext cx="8324629" cy="34779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133721" y="2883593"/>
            <a:ext cx="9873385" cy="34952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151601" y="3523673"/>
            <a:ext cx="4343603" cy="34952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txBox="1"/>
          <p:nvPr/>
        </p:nvSpPr>
        <p:spPr>
          <a:xfrm>
            <a:off x="492523" y="4179147"/>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0" name="object 10"/>
          <p:cNvSpPr/>
          <p:nvPr/>
        </p:nvSpPr>
        <p:spPr>
          <a:xfrm>
            <a:off x="1151943" y="4249097"/>
            <a:ext cx="10301864" cy="349520"/>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38773" y="4891955"/>
            <a:ext cx="3188115" cy="346743"/>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txBox="1"/>
          <p:nvPr/>
        </p:nvSpPr>
        <p:spPr>
          <a:xfrm>
            <a:off x="492523" y="5544651"/>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3" name="object 13"/>
          <p:cNvSpPr/>
          <p:nvPr/>
        </p:nvSpPr>
        <p:spPr>
          <a:xfrm>
            <a:off x="1151943" y="5614601"/>
            <a:ext cx="8844887"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8160" y="6447536"/>
            <a:ext cx="4734560" cy="2377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25101" y="290999"/>
            <a:ext cx="10788091" cy="601268"/>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473605" y="1228682"/>
            <a:ext cx="180340" cy="2433209"/>
          </a:xfrm>
          <a:prstGeom prst="rect">
            <a:avLst/>
          </a:prstGeom>
        </p:spPr>
        <p:txBody>
          <a:bodyPr vert="horz" wrap="square" lIns="0" tIns="22013" rIns="0" bIns="0" rtlCol="0">
            <a:spAutoFit/>
          </a:bodyPr>
          <a:lstStyle/>
          <a:p>
            <a:pPr marL="16933" defTabSz="1219170">
              <a:spcBef>
                <a:spcPts val="173"/>
              </a:spcBef>
            </a:pPr>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a:p>
            <a:pPr defTabSz="1219170">
              <a:spcBef>
                <a:spcPts val="7"/>
              </a:spcBef>
            </a:pPr>
            <a:endParaRPr sz="4133">
              <a:solidFill>
                <a:prstClr val="black"/>
              </a:solidFill>
              <a:latin typeface="Wingdings"/>
              <a:cs typeface="Wingdings"/>
            </a:endParaRPr>
          </a:p>
          <a:p>
            <a:pPr marL="16933" defTabSz="1219170"/>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5" name="object 5"/>
          <p:cNvSpPr/>
          <p:nvPr/>
        </p:nvSpPr>
        <p:spPr>
          <a:xfrm>
            <a:off x="1114445" y="1301411"/>
            <a:ext cx="4811688" cy="26756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6" name="object 6"/>
          <p:cNvGrpSpPr/>
          <p:nvPr/>
        </p:nvGrpSpPr>
        <p:grpSpPr>
          <a:xfrm>
            <a:off x="1136160" y="2240195"/>
            <a:ext cx="6471073" cy="347133"/>
            <a:chOff x="852119" y="1680146"/>
            <a:chExt cx="4853305" cy="260350"/>
          </a:xfrm>
        </p:grpSpPr>
        <p:sp>
          <p:nvSpPr>
            <p:cNvPr id="7" name="object 7"/>
            <p:cNvSpPr/>
            <p:nvPr/>
          </p:nvSpPr>
          <p:spPr>
            <a:xfrm>
              <a:off x="852119" y="1680146"/>
              <a:ext cx="419511" cy="260057"/>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398689" y="1680146"/>
              <a:ext cx="4306234" cy="26005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302715" y="1793570"/>
              <a:ext cx="71227" cy="1172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0" name="object 10"/>
          <p:cNvSpPr/>
          <p:nvPr/>
        </p:nvSpPr>
        <p:spPr>
          <a:xfrm>
            <a:off x="1114446" y="3178979"/>
            <a:ext cx="10369791" cy="34674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29031" y="3686792"/>
            <a:ext cx="558933" cy="18646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txBox="1"/>
          <p:nvPr/>
        </p:nvSpPr>
        <p:spPr>
          <a:xfrm>
            <a:off x="473605" y="4471753"/>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3" name="object 13"/>
          <p:cNvSpPr/>
          <p:nvPr/>
        </p:nvSpPr>
        <p:spPr>
          <a:xfrm>
            <a:off x="1123128" y="4541705"/>
            <a:ext cx="10296763" cy="349520"/>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132687" y="4968425"/>
            <a:ext cx="2789861" cy="349520"/>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txBox="1"/>
          <p:nvPr/>
        </p:nvSpPr>
        <p:spPr>
          <a:xfrm>
            <a:off x="473605" y="5837259"/>
            <a:ext cx="180340" cy="402739"/>
          </a:xfrm>
          <a:prstGeom prst="rect">
            <a:avLst/>
          </a:prstGeom>
        </p:spPr>
        <p:txBody>
          <a:bodyPr vert="horz" wrap="square" lIns="0" tIns="22860" rIns="0" bIns="0" rtlCol="0">
            <a:spAutoFit/>
          </a:bodyPr>
          <a:lstStyle/>
          <a:p>
            <a:pPr marL="16933" defTabSz="1219170">
              <a:spcBef>
                <a:spcPts val="180"/>
              </a:spcBef>
            </a:pPr>
            <a:r>
              <a:rPr sz="2467" spc="20" dirty="0">
                <a:solidFill>
                  <a:srgbClr val="292929"/>
                </a:solidFill>
                <a:latin typeface="Wingdings"/>
                <a:cs typeface="Wingdings"/>
              </a:rPr>
              <a:t></a:t>
            </a:r>
            <a:endParaRPr sz="2467">
              <a:solidFill>
                <a:prstClr val="black"/>
              </a:solidFill>
              <a:latin typeface="Wingdings"/>
              <a:cs typeface="Wingdings"/>
            </a:endParaRPr>
          </a:p>
        </p:txBody>
      </p:sp>
      <p:sp>
        <p:nvSpPr>
          <p:cNvPr id="16" name="object 16"/>
          <p:cNvSpPr/>
          <p:nvPr/>
        </p:nvSpPr>
        <p:spPr>
          <a:xfrm>
            <a:off x="1123128" y="5907209"/>
            <a:ext cx="8241861" cy="34778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Lab 1 : Data Modelling</a:t>
            </a:r>
          </a:p>
        </p:txBody>
      </p:sp>
    </p:spTree>
    <p:extLst>
      <p:ext uri="{BB962C8B-B14F-4D97-AF65-F5344CB8AC3E}">
        <p14:creationId xmlns:p14="http://schemas.microsoft.com/office/powerpoint/2010/main" val="33086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Data Flows</a:t>
            </a:r>
          </a:p>
        </p:txBody>
      </p:sp>
    </p:spTree>
    <p:extLst>
      <p:ext uri="{BB962C8B-B14F-4D97-AF65-F5344CB8AC3E}">
        <p14:creationId xmlns:p14="http://schemas.microsoft.com/office/powerpoint/2010/main" val="38428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DF57FC-28ED-40D5-81E3-E7DAF50B4A45}"/>
              </a:ext>
            </a:extLst>
          </p:cNvPr>
          <p:cNvSpPr>
            <a:spLocks noGrp="1"/>
          </p:cNvSpPr>
          <p:nvPr>
            <p:ph type="title"/>
          </p:nvPr>
        </p:nvSpPr>
        <p:spPr/>
        <p:txBody>
          <a:bodyPr/>
          <a:lstStyle/>
          <a:p>
            <a:r>
              <a:rPr lang="en-GB" dirty="0"/>
              <a:t>Data Flows</a:t>
            </a:r>
          </a:p>
        </p:txBody>
      </p:sp>
      <p:sp>
        <p:nvSpPr>
          <p:cNvPr id="5" name="Text Placeholder 4">
            <a:extLst>
              <a:ext uri="{FF2B5EF4-FFF2-40B4-BE49-F238E27FC236}">
                <a16:creationId xmlns:a16="http://schemas.microsoft.com/office/drawing/2014/main" id="{330E401B-7F6B-442D-9569-EC85EE99E20D}"/>
              </a:ext>
            </a:extLst>
          </p:cNvPr>
          <p:cNvSpPr>
            <a:spLocks noGrp="1"/>
          </p:cNvSpPr>
          <p:nvPr>
            <p:ph type="body" sz="quarter" idx="10"/>
          </p:nvPr>
        </p:nvSpPr>
        <p:spPr>
          <a:xfrm>
            <a:off x="586390" y="1434370"/>
            <a:ext cx="11018520" cy="861774"/>
          </a:xfrm>
        </p:spPr>
        <p:txBody>
          <a:bodyPr/>
          <a:lstStyle/>
          <a:p>
            <a:r>
              <a:rPr lang="en-GB" dirty="0"/>
              <a:t>Dataflows are a mechanism to get data into the Common Data Service from Various Sources.</a:t>
            </a:r>
          </a:p>
        </p:txBody>
      </p:sp>
      <p:pic>
        <p:nvPicPr>
          <p:cNvPr id="6" name="Picture 5">
            <a:extLst>
              <a:ext uri="{FF2B5EF4-FFF2-40B4-BE49-F238E27FC236}">
                <a16:creationId xmlns:a16="http://schemas.microsoft.com/office/drawing/2014/main" id="{68358E81-8966-457A-97E5-4F3649DD69DD}"/>
              </a:ext>
            </a:extLst>
          </p:cNvPr>
          <p:cNvPicPr>
            <a:picLocks noChangeAspect="1"/>
          </p:cNvPicPr>
          <p:nvPr/>
        </p:nvPicPr>
        <p:blipFill>
          <a:blip r:embed="rId2"/>
          <a:stretch>
            <a:fillRect/>
          </a:stretch>
        </p:blipFill>
        <p:spPr>
          <a:xfrm>
            <a:off x="1476136" y="2412460"/>
            <a:ext cx="9239027" cy="4131944"/>
          </a:xfrm>
          <a:prstGeom prst="rect">
            <a:avLst/>
          </a:prstGeom>
        </p:spPr>
      </p:pic>
    </p:spTree>
    <p:extLst>
      <p:ext uri="{BB962C8B-B14F-4D97-AF65-F5344CB8AC3E}">
        <p14:creationId xmlns:p14="http://schemas.microsoft.com/office/powerpoint/2010/main" val="39812717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7764665" cy="892298"/>
            <a:chOff x="2313608" y="2649176"/>
            <a:chExt cx="7764665"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7764665"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158043" y="2807197"/>
              <a:ext cx="6075793"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7746892" cy="892298"/>
            <a:chOff x="2331381" y="1654961"/>
            <a:chExt cx="7746892"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7746892"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8" y="1725167"/>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Record</a:t>
              </a:r>
            </a:p>
          </p:txBody>
        </p:sp>
        <p:sp>
          <p:nvSpPr>
            <p:cNvPr id="40" name="Chevron 81">
              <a:extLst>
                <a:ext uri="{FF2B5EF4-FFF2-40B4-BE49-F238E27FC236}">
                  <a16:creationId xmlns:a16="http://schemas.microsoft.com/office/drawing/2014/main" id="{7EEDD7B5-5BB1-4D63-BB7C-21E9301B68C1}"/>
                </a:ext>
              </a:extLst>
            </p:cNvPr>
            <p:cNvSpPr/>
            <p:nvPr/>
          </p:nvSpPr>
          <p:spPr>
            <a:xfrm>
              <a:off x="4906516" y="1704024"/>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Management</a:t>
              </a:r>
            </a:p>
          </p:txBody>
        </p:sp>
        <p:sp>
          <p:nvSpPr>
            <p:cNvPr id="41" name="Chevron 82">
              <a:extLst>
                <a:ext uri="{FF2B5EF4-FFF2-40B4-BE49-F238E27FC236}">
                  <a16:creationId xmlns:a16="http://schemas.microsoft.com/office/drawing/2014/main" id="{B1E70A49-FD21-4FE9-8C7D-E39517A60E9C}"/>
                </a:ext>
              </a:extLst>
            </p:cNvPr>
            <p:cNvSpPr/>
            <p:nvPr/>
          </p:nvSpPr>
          <p:spPr>
            <a:xfrm>
              <a:off x="7324774" y="1714596"/>
              <a:ext cx="2452203"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Relationships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Fields</a:t>
              </a:r>
            </a:p>
          </p:txBody>
        </p:sp>
      </p:grpSp>
    </p:spTree>
    <p:custDataLst>
      <p:tags r:id="rId1"/>
    </p:custDataLst>
    <p:extLst>
      <p:ext uri="{BB962C8B-B14F-4D97-AF65-F5344CB8AC3E}">
        <p14:creationId xmlns:p14="http://schemas.microsoft.com/office/powerpoint/2010/main" val="3163486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Model Driven App Components</a:t>
            </a:r>
          </a:p>
        </p:txBody>
      </p:sp>
    </p:spTree>
    <p:extLst>
      <p:ext uri="{BB962C8B-B14F-4D97-AF65-F5344CB8AC3E}">
        <p14:creationId xmlns:p14="http://schemas.microsoft.com/office/powerpoint/2010/main" val="18211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Model Driven App Components</a:t>
            </a:r>
          </a:p>
        </p:txBody>
      </p:sp>
    </p:spTree>
    <p:extLst>
      <p:ext uri="{BB962C8B-B14F-4D97-AF65-F5344CB8AC3E}">
        <p14:creationId xmlns:p14="http://schemas.microsoft.com/office/powerpoint/2010/main" val="354480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336921"/>
            <a:ext cx="11250507" cy="5248510"/>
          </a:xfrm>
          <a:prstGeom prst="rect">
            <a:avLst/>
          </a:prstGeom>
        </p:spPr>
        <p:txBody>
          <a:bodyPr vert="horz" wrap="square" lIns="0" tIns="71967" rIns="0" bIns="0" rtlCol="0">
            <a:spAutoFit/>
          </a:bodyPr>
          <a:lstStyle/>
          <a:p>
            <a:pPr marL="16933" marR="294631" defTabSz="1219170">
              <a:lnSpc>
                <a:spcPts val="3453"/>
              </a:lnSpc>
              <a:spcBef>
                <a:spcPts val="567"/>
              </a:spcBef>
            </a:pPr>
            <a:r>
              <a:rPr sz="3200" dirty="0">
                <a:solidFill>
                  <a:srgbClr val="292929"/>
                </a:solidFill>
                <a:latin typeface="+mj-lt"/>
                <a:cs typeface="Arial Black"/>
              </a:rPr>
              <a:t>The data model is the foundation you are building your solution on –  take time to make it solid</a:t>
            </a:r>
            <a:endParaRPr sz="3200" dirty="0">
              <a:solidFill>
                <a:prstClr val="black"/>
              </a:solidFill>
              <a:latin typeface="+mj-lt"/>
              <a:cs typeface="Arial Black"/>
            </a:endParaRPr>
          </a:p>
          <a:p>
            <a:pPr marL="1156518" indent="-527460" defTabSz="1219170">
              <a:spcBef>
                <a:spcPts val="339"/>
              </a:spcBef>
              <a:buSzPct val="89583"/>
              <a:buFont typeface="Wingdings"/>
              <a:buChar char=""/>
              <a:tabLst>
                <a:tab pos="1156518" algn="l"/>
                <a:tab pos="1157363" algn="l"/>
              </a:tabLst>
            </a:pPr>
            <a:r>
              <a:rPr sz="3200" dirty="0">
                <a:solidFill>
                  <a:srgbClr val="292929"/>
                </a:solidFill>
                <a:latin typeface="+mj-lt"/>
                <a:cs typeface="Arial Black"/>
              </a:rPr>
              <a:t>Consider more than one approach to data model</a:t>
            </a:r>
            <a:endParaRPr sz="3200" dirty="0">
              <a:solidFill>
                <a:prstClr val="black"/>
              </a:solidFill>
              <a:latin typeface="+mj-lt"/>
              <a:cs typeface="Arial Black"/>
            </a:endParaRPr>
          </a:p>
          <a:p>
            <a:pPr marL="1156518" indent="-527460" defTabSz="1219170">
              <a:spcBef>
                <a:spcPts val="3840"/>
              </a:spcBef>
              <a:buSzPct val="89583"/>
              <a:buFont typeface="Wingdings"/>
              <a:buChar char=""/>
              <a:tabLst>
                <a:tab pos="1156518" algn="l"/>
                <a:tab pos="1157363" algn="l"/>
              </a:tabLst>
            </a:pPr>
            <a:r>
              <a:rPr sz="3200" dirty="0">
                <a:solidFill>
                  <a:srgbClr val="292929"/>
                </a:solidFill>
                <a:latin typeface="+mj-lt"/>
                <a:cs typeface="Arial Black"/>
              </a:rPr>
              <a:t>Use proof of concepts to test ideas</a:t>
            </a:r>
            <a:endParaRPr sz="3200" dirty="0">
              <a:solidFill>
                <a:prstClr val="black"/>
              </a:solidFill>
              <a:latin typeface="+mj-lt"/>
              <a:cs typeface="Arial Black"/>
            </a:endParaRPr>
          </a:p>
          <a:p>
            <a:pPr defTabSz="1219170">
              <a:spcBef>
                <a:spcPts val="73"/>
              </a:spcBef>
              <a:buClr>
                <a:srgbClr val="292929"/>
              </a:buClr>
              <a:buFont typeface="Wingdings"/>
              <a:buChar char=""/>
            </a:pPr>
            <a:endParaRPr sz="2667" dirty="0">
              <a:solidFill>
                <a:prstClr val="black"/>
              </a:solidFill>
              <a:latin typeface="+mj-lt"/>
              <a:cs typeface="Arial Black"/>
            </a:endParaRPr>
          </a:p>
          <a:p>
            <a:pPr marL="1156518" indent="-527460" defTabSz="1219170">
              <a:spcBef>
                <a:spcPts val="7"/>
              </a:spcBef>
              <a:buSzPct val="89583"/>
              <a:buFont typeface="Wingdings"/>
              <a:buChar char=""/>
              <a:tabLst>
                <a:tab pos="1156518" algn="l"/>
                <a:tab pos="1157363" algn="l"/>
              </a:tabLst>
            </a:pPr>
            <a:r>
              <a:rPr sz="3200" dirty="0">
                <a:solidFill>
                  <a:srgbClr val="292929"/>
                </a:solidFill>
                <a:latin typeface="+mj-lt"/>
                <a:cs typeface="Arial Black"/>
              </a:rPr>
              <a:t>Take advantage that CDS is good at incremental data modelling</a:t>
            </a:r>
            <a:endParaRPr sz="3200" dirty="0">
              <a:solidFill>
                <a:prstClr val="black"/>
              </a:solidFill>
              <a:latin typeface="+mj-lt"/>
              <a:cs typeface="Arial Black"/>
            </a:endParaRPr>
          </a:p>
          <a:p>
            <a:pPr defTabSz="1219170">
              <a:spcBef>
                <a:spcPts val="40"/>
              </a:spcBef>
              <a:buClr>
                <a:srgbClr val="292929"/>
              </a:buClr>
              <a:buFont typeface="Wingdings"/>
              <a:buChar char=""/>
            </a:pPr>
            <a:endParaRPr sz="3000" dirty="0">
              <a:solidFill>
                <a:prstClr val="black"/>
              </a:solidFill>
              <a:latin typeface="+mj-lt"/>
              <a:cs typeface="Arial Black"/>
            </a:endParaRPr>
          </a:p>
          <a:p>
            <a:pPr marL="1156518" marR="838179" indent="-526614" defTabSz="1219170">
              <a:lnSpc>
                <a:spcPts val="3453"/>
              </a:lnSpc>
              <a:spcBef>
                <a:spcPts val="7"/>
              </a:spcBef>
              <a:buSzPct val="89583"/>
              <a:buFont typeface="Wingdings"/>
              <a:buChar char=""/>
              <a:tabLst>
                <a:tab pos="1156518" algn="l"/>
                <a:tab pos="1157363" algn="l"/>
              </a:tabLst>
            </a:pPr>
            <a:r>
              <a:rPr sz="3200" dirty="0">
                <a:solidFill>
                  <a:srgbClr val="292929"/>
                </a:solidFill>
                <a:latin typeface="+mj-lt"/>
                <a:cs typeface="Arial Black"/>
              </a:rPr>
              <a:t>Build your data model so you can manage it with available  security features</a:t>
            </a:r>
            <a:endParaRPr sz="3200" dirty="0">
              <a:solidFill>
                <a:prstClr val="black"/>
              </a:solidFill>
              <a:latin typeface="+mj-lt"/>
              <a:cs typeface="Arial Black"/>
            </a:endParaRPr>
          </a:p>
        </p:txBody>
      </p:sp>
      <p:sp>
        <p:nvSpPr>
          <p:cNvPr id="3" name="object 3"/>
          <p:cNvSpPr/>
          <p:nvPr/>
        </p:nvSpPr>
        <p:spPr>
          <a:xfrm>
            <a:off x="360764" y="456049"/>
            <a:ext cx="385011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7867" y="1466427"/>
            <a:ext cx="5196839" cy="4331741"/>
          </a:xfrm>
          <a:prstGeom prst="rect">
            <a:avLst/>
          </a:prstGeom>
        </p:spPr>
        <p:txBody>
          <a:bodyPr vert="horz" wrap="square" lIns="0" tIns="16933" rIns="0" bIns="0" rtlCol="0">
            <a:spAutoFit/>
          </a:bodyPr>
          <a:lstStyle/>
          <a:p>
            <a:pPr marL="629904" indent="-613818" defTabSz="1219170">
              <a:spcBef>
                <a:spcPts val="133"/>
              </a:spcBef>
              <a:buClr>
                <a:srgbClr val="292929"/>
              </a:buClr>
              <a:buSzPct val="89583"/>
              <a:buFont typeface="Wingdings"/>
              <a:buChar char=""/>
              <a:tabLst>
                <a:tab pos="629904" algn="l"/>
                <a:tab pos="630751" algn="l"/>
              </a:tabLst>
            </a:pPr>
            <a:r>
              <a:rPr sz="3200" dirty="0">
                <a:solidFill>
                  <a:srgbClr val="292929"/>
                </a:solidFill>
                <a:latin typeface="+mj-lt"/>
                <a:cs typeface="Arial Black"/>
              </a:rPr>
              <a:t>List and forms over data</a:t>
            </a:r>
            <a:endParaRPr sz="3200">
              <a:solidFill>
                <a:prstClr val="black"/>
              </a:solidFill>
              <a:latin typeface="+mj-lt"/>
              <a:cs typeface="Arial Black"/>
            </a:endParaRPr>
          </a:p>
          <a:p>
            <a:pPr marL="629904" marR="6773" indent="-613818" defTabSz="1219170">
              <a:lnSpc>
                <a:spcPct val="150000"/>
              </a:lnSpc>
              <a:spcBef>
                <a:spcPts val="767"/>
              </a:spcBef>
              <a:buSzPct val="89583"/>
              <a:buFont typeface="Wingdings"/>
              <a:buChar char=""/>
              <a:tabLst>
                <a:tab pos="629904" algn="l"/>
                <a:tab pos="630751" algn="l"/>
              </a:tabLst>
            </a:pPr>
            <a:r>
              <a:rPr sz="3200" dirty="0">
                <a:solidFill>
                  <a:srgbClr val="292929"/>
                </a:solidFill>
                <a:latin typeface="+mj-lt"/>
                <a:cs typeface="Arial Black"/>
              </a:rPr>
              <a:t>Consistent experience across  apps and devices</a:t>
            </a:r>
            <a:endParaRPr sz="3200">
              <a:solidFill>
                <a:prstClr val="black"/>
              </a:solidFill>
              <a:latin typeface="+mj-lt"/>
              <a:cs typeface="Arial Black"/>
            </a:endParaRPr>
          </a:p>
          <a:p>
            <a:pPr marL="629904" marR="184569" indent="-613818" defTabSz="1219170">
              <a:lnSpc>
                <a:spcPct val="150000"/>
              </a:lnSpc>
              <a:spcBef>
                <a:spcPts val="767"/>
              </a:spcBef>
              <a:buSzPct val="89583"/>
              <a:buFont typeface="Wingdings"/>
              <a:buChar char=""/>
              <a:tabLst>
                <a:tab pos="629904" algn="l"/>
                <a:tab pos="630751" algn="l"/>
              </a:tabLst>
            </a:pPr>
            <a:r>
              <a:rPr sz="3200" dirty="0">
                <a:solidFill>
                  <a:srgbClr val="292929"/>
                </a:solidFill>
                <a:latin typeface="+mj-lt"/>
                <a:cs typeface="Arial Black"/>
              </a:rPr>
              <a:t>Easy to build with  configuration first approach</a:t>
            </a:r>
            <a:endParaRPr sz="3200">
              <a:solidFill>
                <a:prstClr val="black"/>
              </a:solidFill>
              <a:latin typeface="+mj-lt"/>
              <a:cs typeface="Arial Black"/>
            </a:endParaRPr>
          </a:p>
        </p:txBody>
      </p:sp>
      <p:sp>
        <p:nvSpPr>
          <p:cNvPr id="3" name="object 3"/>
          <p:cNvSpPr/>
          <p:nvPr/>
        </p:nvSpPr>
        <p:spPr>
          <a:xfrm>
            <a:off x="360764" y="456049"/>
            <a:ext cx="1560165" cy="45838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1997647" y="456049"/>
            <a:ext cx="3114887" cy="591820"/>
            <a:chOff x="1498235" y="342036"/>
            <a:chExt cx="2336165" cy="443865"/>
          </a:xfrm>
        </p:grpSpPr>
        <p:sp>
          <p:nvSpPr>
            <p:cNvPr id="5" name="object 5"/>
            <p:cNvSpPr/>
            <p:nvPr/>
          </p:nvSpPr>
          <p:spPr>
            <a:xfrm>
              <a:off x="1498235" y="538708"/>
              <a:ext cx="121889" cy="28790"/>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658207" y="342036"/>
              <a:ext cx="2175706" cy="443572"/>
            </a:xfrm>
            <a:prstGeom prst="rect">
              <a:avLst/>
            </a:prstGeom>
            <a:blipFill>
              <a:blip r:embed="rId4" cstate="print"/>
              <a:stretch>
                <a:fillRect/>
              </a:stretch>
            </a:blipFill>
          </p:spPr>
          <p:txBody>
            <a:bodyPr wrap="square" lIns="0" tIns="0" rIns="0" bIns="0" rtlCol="0"/>
            <a:lstStyle/>
            <a:p>
              <a:pPr defTabSz="1219170"/>
              <a:endParaRPr sz="2400" dirty="0">
                <a:solidFill>
                  <a:prstClr val="black"/>
                </a:solidFill>
                <a:latin typeface="Calibri"/>
              </a:endParaRPr>
            </a:p>
          </p:txBody>
        </p:sp>
      </p:grpSp>
      <p:sp>
        <p:nvSpPr>
          <p:cNvPr id="7" name="object 7"/>
          <p:cNvSpPr txBox="1"/>
          <p:nvPr/>
        </p:nvSpPr>
        <p:spPr>
          <a:xfrm>
            <a:off x="9134687" y="6528138"/>
            <a:ext cx="191347" cy="386430"/>
          </a:xfrm>
          <a:prstGeom prst="rect">
            <a:avLst/>
          </a:prstGeom>
        </p:spPr>
        <p:txBody>
          <a:bodyPr vert="horz" wrap="square" lIns="0" tIns="16933" rIns="0" bIns="0" rtlCol="0">
            <a:spAutoFit/>
          </a:bodyPr>
          <a:lstStyle/>
          <a:p>
            <a:pPr marL="16933" defTabSz="1219170">
              <a:spcBef>
                <a:spcPts val="133"/>
              </a:spcBef>
            </a:pPr>
            <a:r>
              <a:rPr sz="2400" spc="-367" dirty="0">
                <a:solidFill>
                  <a:srgbClr val="292929"/>
                </a:solidFill>
                <a:latin typeface="Arial Black"/>
                <a:cs typeface="Arial Black"/>
              </a:rPr>
              <a:t>3</a:t>
            </a:r>
            <a:endParaRPr sz="2400">
              <a:solidFill>
                <a:prstClr val="black"/>
              </a:solidFill>
              <a:latin typeface="Arial Black"/>
              <a:cs typeface="Arial Black"/>
            </a:endParaRPr>
          </a:p>
        </p:txBody>
      </p:sp>
      <p:grpSp>
        <p:nvGrpSpPr>
          <p:cNvPr id="8" name="object 8"/>
          <p:cNvGrpSpPr/>
          <p:nvPr/>
        </p:nvGrpSpPr>
        <p:grpSpPr>
          <a:xfrm>
            <a:off x="5421393" y="16"/>
            <a:ext cx="6770793" cy="6864773"/>
            <a:chOff x="4066044" y="12"/>
            <a:chExt cx="5078095" cy="5148580"/>
          </a:xfrm>
        </p:grpSpPr>
        <p:sp>
          <p:nvSpPr>
            <p:cNvPr id="9" name="object 9"/>
            <p:cNvSpPr/>
            <p:nvPr/>
          </p:nvSpPr>
          <p:spPr>
            <a:xfrm>
              <a:off x="4066044" y="2421636"/>
              <a:ext cx="5077955" cy="272186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4270248" y="2625852"/>
              <a:ext cx="4481461" cy="2517647"/>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265676" y="2621280"/>
              <a:ext cx="4493260" cy="2522220"/>
            </a:xfrm>
            <a:custGeom>
              <a:avLst/>
              <a:gdLst/>
              <a:ahLst/>
              <a:cxnLst/>
              <a:rect l="l" t="t" r="r" b="b"/>
              <a:pathLst>
                <a:path w="4493259" h="2522220">
                  <a:moveTo>
                    <a:pt x="0" y="0"/>
                  </a:moveTo>
                  <a:lnTo>
                    <a:pt x="4492752" y="0"/>
                  </a:lnTo>
                  <a:lnTo>
                    <a:pt x="4492752" y="2522220"/>
                  </a:lnTo>
                </a:path>
                <a:path w="4493259" h="2522220">
                  <a:moveTo>
                    <a:pt x="0" y="2522220"/>
                  </a:moveTo>
                  <a:lnTo>
                    <a:pt x="0" y="0"/>
                  </a:lnTo>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4079748" y="12"/>
              <a:ext cx="5064239" cy="2901683"/>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4283964" y="51815"/>
              <a:ext cx="4469892" cy="244754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4279392" y="47244"/>
              <a:ext cx="4479290" cy="2456815"/>
            </a:xfrm>
            <a:custGeom>
              <a:avLst/>
              <a:gdLst/>
              <a:ahLst/>
              <a:cxnLst/>
              <a:rect l="l" t="t" r="r" b="b"/>
              <a:pathLst>
                <a:path w="4479290" h="2456815">
                  <a:moveTo>
                    <a:pt x="0" y="0"/>
                  </a:moveTo>
                  <a:lnTo>
                    <a:pt x="4479036" y="0"/>
                  </a:lnTo>
                  <a:lnTo>
                    <a:pt x="4479036" y="2456688"/>
                  </a:lnTo>
                  <a:lnTo>
                    <a:pt x="0" y="2456688"/>
                  </a:lnTo>
                  <a:lnTo>
                    <a:pt x="0" y="0"/>
                  </a:lnTo>
                  <a:close/>
                </a:path>
              </a:pathLst>
            </a:custGeom>
            <a:ln w="9144">
              <a:solidFill>
                <a:srgbClr val="0070BB"/>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5049" y="297552"/>
            <a:ext cx="1267459" cy="458893"/>
            <a:chOff x="408787" y="223164"/>
            <a:chExt cx="950594" cy="344170"/>
          </a:xfrm>
        </p:grpSpPr>
        <p:sp>
          <p:nvSpPr>
            <p:cNvPr id="3" name="object 3"/>
            <p:cNvSpPr/>
            <p:nvPr/>
          </p:nvSpPr>
          <p:spPr>
            <a:xfrm>
              <a:off x="408787" y="223164"/>
              <a:ext cx="796061" cy="34378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237157" y="419836"/>
              <a:ext cx="121888" cy="28803"/>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1877127" y="297552"/>
            <a:ext cx="3538205" cy="45838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6" name="object 6"/>
          <p:cNvGrpSpPr/>
          <p:nvPr/>
        </p:nvGrpSpPr>
        <p:grpSpPr>
          <a:xfrm>
            <a:off x="5492059" y="297553"/>
            <a:ext cx="3114887" cy="591820"/>
            <a:chOff x="4119044" y="223164"/>
            <a:chExt cx="2336165" cy="443865"/>
          </a:xfrm>
        </p:grpSpPr>
        <p:sp>
          <p:nvSpPr>
            <p:cNvPr id="7" name="object 7"/>
            <p:cNvSpPr/>
            <p:nvPr/>
          </p:nvSpPr>
          <p:spPr>
            <a:xfrm>
              <a:off x="4119044" y="419836"/>
              <a:ext cx="121881" cy="2880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279013" y="223164"/>
              <a:ext cx="2175710" cy="443572"/>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9" name="object 9"/>
          <p:cNvGrpSpPr/>
          <p:nvPr/>
        </p:nvGrpSpPr>
        <p:grpSpPr>
          <a:xfrm>
            <a:off x="367791" y="1593088"/>
            <a:ext cx="2617893" cy="831427"/>
            <a:chOff x="275843" y="1194816"/>
            <a:chExt cx="1963420" cy="623570"/>
          </a:xfrm>
        </p:grpSpPr>
        <p:sp>
          <p:nvSpPr>
            <p:cNvPr id="10" name="object 10"/>
            <p:cNvSpPr/>
            <p:nvPr/>
          </p:nvSpPr>
          <p:spPr>
            <a:xfrm>
              <a:off x="275843"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52173" y="1409573"/>
              <a:ext cx="1398532" cy="172008"/>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2" name="object 12"/>
          <p:cNvGrpSpPr/>
          <p:nvPr/>
        </p:nvGrpSpPr>
        <p:grpSpPr>
          <a:xfrm>
            <a:off x="3336543" y="1593088"/>
            <a:ext cx="2617893" cy="831427"/>
            <a:chOff x="2502407" y="1194816"/>
            <a:chExt cx="1963420" cy="623570"/>
          </a:xfrm>
        </p:grpSpPr>
        <p:sp>
          <p:nvSpPr>
            <p:cNvPr id="13" name="object 13"/>
            <p:cNvSpPr/>
            <p:nvPr/>
          </p:nvSpPr>
          <p:spPr>
            <a:xfrm>
              <a:off x="2502407"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3030905" y="1409573"/>
              <a:ext cx="901923" cy="22289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5" name="object 15"/>
          <p:cNvGrpSpPr/>
          <p:nvPr/>
        </p:nvGrpSpPr>
        <p:grpSpPr>
          <a:xfrm>
            <a:off x="6305295" y="1593088"/>
            <a:ext cx="2617893" cy="831427"/>
            <a:chOff x="4728971" y="1194816"/>
            <a:chExt cx="1963420" cy="623570"/>
          </a:xfrm>
        </p:grpSpPr>
        <p:sp>
          <p:nvSpPr>
            <p:cNvPr id="16" name="object 16"/>
            <p:cNvSpPr/>
            <p:nvPr/>
          </p:nvSpPr>
          <p:spPr>
            <a:xfrm>
              <a:off x="4728971" y="1194816"/>
              <a:ext cx="1963420" cy="623570"/>
            </a:xfrm>
            <a:custGeom>
              <a:avLst/>
              <a:gdLst/>
              <a:ahLst/>
              <a:cxnLst/>
              <a:rect l="l" t="t" r="r" b="b"/>
              <a:pathLst>
                <a:path w="1963420" h="623569">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5024144" y="1409573"/>
              <a:ext cx="1382179" cy="172008"/>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8" name="object 18"/>
          <p:cNvGrpSpPr/>
          <p:nvPr/>
        </p:nvGrpSpPr>
        <p:grpSpPr>
          <a:xfrm>
            <a:off x="9272015" y="1593088"/>
            <a:ext cx="2617893" cy="831427"/>
            <a:chOff x="6954011" y="1194816"/>
            <a:chExt cx="1963420" cy="623570"/>
          </a:xfrm>
        </p:grpSpPr>
        <p:sp>
          <p:nvSpPr>
            <p:cNvPr id="19" name="object 19"/>
            <p:cNvSpPr/>
            <p:nvPr/>
          </p:nvSpPr>
          <p:spPr>
            <a:xfrm>
              <a:off x="6954011" y="1194816"/>
              <a:ext cx="1963420" cy="623570"/>
            </a:xfrm>
            <a:custGeom>
              <a:avLst/>
              <a:gdLst/>
              <a:ahLst/>
              <a:cxnLst/>
              <a:rect l="l" t="t" r="r" b="b"/>
              <a:pathLst>
                <a:path w="1963420" h="623569">
                  <a:moveTo>
                    <a:pt x="1962911" y="0"/>
                  </a:moveTo>
                  <a:lnTo>
                    <a:pt x="0" y="0"/>
                  </a:lnTo>
                  <a:lnTo>
                    <a:pt x="0" y="623315"/>
                  </a:lnTo>
                  <a:lnTo>
                    <a:pt x="1962911" y="623315"/>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0" name="object 20"/>
            <p:cNvSpPr/>
            <p:nvPr/>
          </p:nvSpPr>
          <p:spPr>
            <a:xfrm>
              <a:off x="7553452" y="1286129"/>
              <a:ext cx="765403" cy="172008"/>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7388860" y="1533017"/>
              <a:ext cx="1103223" cy="172008"/>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2" name="object 22"/>
          <p:cNvGrpSpPr/>
          <p:nvPr/>
        </p:nvGrpSpPr>
        <p:grpSpPr>
          <a:xfrm>
            <a:off x="367791" y="2757423"/>
            <a:ext cx="2617893" cy="831427"/>
            <a:chOff x="275843" y="2068067"/>
            <a:chExt cx="1963420" cy="623570"/>
          </a:xfrm>
        </p:grpSpPr>
        <p:sp>
          <p:nvSpPr>
            <p:cNvPr id="23" name="object 23"/>
            <p:cNvSpPr/>
            <p:nvPr/>
          </p:nvSpPr>
          <p:spPr>
            <a:xfrm>
              <a:off x="275843"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619465" y="2281834"/>
              <a:ext cx="1287680" cy="172008"/>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5" name="object 25"/>
          <p:cNvGrpSpPr/>
          <p:nvPr/>
        </p:nvGrpSpPr>
        <p:grpSpPr>
          <a:xfrm>
            <a:off x="3385311" y="2757423"/>
            <a:ext cx="2617893" cy="831427"/>
            <a:chOff x="2538983" y="2068067"/>
            <a:chExt cx="1963420" cy="623570"/>
          </a:xfrm>
        </p:grpSpPr>
        <p:sp>
          <p:nvSpPr>
            <p:cNvPr id="26" name="object 26"/>
            <p:cNvSpPr/>
            <p:nvPr/>
          </p:nvSpPr>
          <p:spPr>
            <a:xfrm>
              <a:off x="2538983"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27" name="object 27"/>
            <p:cNvSpPr/>
            <p:nvPr/>
          </p:nvSpPr>
          <p:spPr>
            <a:xfrm>
              <a:off x="2758414" y="2286342"/>
              <a:ext cx="423875" cy="167424"/>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8" name="object 28"/>
            <p:cNvSpPr/>
            <p:nvPr/>
          </p:nvSpPr>
          <p:spPr>
            <a:xfrm>
              <a:off x="3281705" y="2290978"/>
              <a:ext cx="1004684" cy="213753"/>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29" name="object 29"/>
          <p:cNvGrpSpPr/>
          <p:nvPr/>
        </p:nvGrpSpPr>
        <p:grpSpPr>
          <a:xfrm>
            <a:off x="6305295" y="2757423"/>
            <a:ext cx="2617893" cy="831427"/>
            <a:chOff x="4728971" y="2068067"/>
            <a:chExt cx="1963420" cy="623570"/>
          </a:xfrm>
        </p:grpSpPr>
        <p:sp>
          <p:nvSpPr>
            <p:cNvPr id="30" name="object 30"/>
            <p:cNvSpPr/>
            <p:nvPr/>
          </p:nvSpPr>
          <p:spPr>
            <a:xfrm>
              <a:off x="4728971"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1" name="object 31"/>
            <p:cNvSpPr/>
            <p:nvPr/>
          </p:nvSpPr>
          <p:spPr>
            <a:xfrm>
              <a:off x="5232183" y="2158390"/>
              <a:ext cx="963841" cy="172008"/>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2" name="object 32"/>
            <p:cNvSpPr/>
            <p:nvPr/>
          </p:nvSpPr>
          <p:spPr>
            <a:xfrm>
              <a:off x="5182640" y="2405278"/>
              <a:ext cx="1071981" cy="222897"/>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3" name="object 33"/>
          <p:cNvGrpSpPr/>
          <p:nvPr/>
        </p:nvGrpSpPr>
        <p:grpSpPr>
          <a:xfrm>
            <a:off x="9263888" y="2757423"/>
            <a:ext cx="2617893" cy="831427"/>
            <a:chOff x="6947916" y="2068067"/>
            <a:chExt cx="1963420" cy="623570"/>
          </a:xfrm>
        </p:grpSpPr>
        <p:sp>
          <p:nvSpPr>
            <p:cNvPr id="34" name="object 34"/>
            <p:cNvSpPr/>
            <p:nvPr/>
          </p:nvSpPr>
          <p:spPr>
            <a:xfrm>
              <a:off x="6947916" y="2068067"/>
              <a:ext cx="1963420" cy="623570"/>
            </a:xfrm>
            <a:custGeom>
              <a:avLst/>
              <a:gdLst/>
              <a:ahLst/>
              <a:cxnLst/>
              <a:rect l="l" t="t" r="r" b="b"/>
              <a:pathLst>
                <a:path w="1963420" h="623569">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5" name="object 35"/>
            <p:cNvSpPr/>
            <p:nvPr/>
          </p:nvSpPr>
          <p:spPr>
            <a:xfrm>
              <a:off x="7448906" y="2158390"/>
              <a:ext cx="961821" cy="172008"/>
            </a:xfrm>
            <a:prstGeom prst="rect">
              <a:avLst/>
            </a:prstGeom>
            <a:blipFill>
              <a:blip r:embed="rId1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6" name="object 36"/>
            <p:cNvSpPr/>
            <p:nvPr/>
          </p:nvSpPr>
          <p:spPr>
            <a:xfrm>
              <a:off x="7269823" y="2405278"/>
              <a:ext cx="1330299" cy="172008"/>
            </a:xfrm>
            <a:prstGeom prst="rect">
              <a:avLst/>
            </a:prstGeom>
            <a:blipFill>
              <a:blip r:embed="rId1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37" name="object 37"/>
          <p:cNvGrpSpPr/>
          <p:nvPr/>
        </p:nvGrpSpPr>
        <p:grpSpPr>
          <a:xfrm>
            <a:off x="367791" y="3919727"/>
            <a:ext cx="2617893" cy="831427"/>
            <a:chOff x="275843" y="2939795"/>
            <a:chExt cx="1963420" cy="623570"/>
          </a:xfrm>
        </p:grpSpPr>
        <p:sp>
          <p:nvSpPr>
            <p:cNvPr id="38" name="object 38"/>
            <p:cNvSpPr/>
            <p:nvPr/>
          </p:nvSpPr>
          <p:spPr>
            <a:xfrm>
              <a:off x="275843" y="2939795"/>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39" name="object 39"/>
            <p:cNvSpPr/>
            <p:nvPr/>
          </p:nvSpPr>
          <p:spPr>
            <a:xfrm>
              <a:off x="710214" y="3286696"/>
              <a:ext cx="1090289" cy="162852"/>
            </a:xfrm>
            <a:prstGeom prst="rect">
              <a:avLst/>
            </a:prstGeom>
            <a:blipFill>
              <a:blip r:embed="rId1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0" name="object 40"/>
            <p:cNvSpPr/>
            <p:nvPr/>
          </p:nvSpPr>
          <p:spPr>
            <a:xfrm>
              <a:off x="544820" y="3030651"/>
              <a:ext cx="1441993" cy="190754"/>
            </a:xfrm>
            <a:prstGeom prst="rect">
              <a:avLst/>
            </a:prstGeom>
            <a:blipFill>
              <a:blip r:embed="rId20"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1" name="object 41"/>
          <p:cNvGrpSpPr/>
          <p:nvPr/>
        </p:nvGrpSpPr>
        <p:grpSpPr>
          <a:xfrm>
            <a:off x="3385311" y="3919727"/>
            <a:ext cx="2617893" cy="831427"/>
            <a:chOff x="2538983" y="2939795"/>
            <a:chExt cx="1963420" cy="623570"/>
          </a:xfrm>
        </p:grpSpPr>
        <p:sp>
          <p:nvSpPr>
            <p:cNvPr id="42" name="object 42"/>
            <p:cNvSpPr/>
            <p:nvPr/>
          </p:nvSpPr>
          <p:spPr>
            <a:xfrm>
              <a:off x="2538983" y="2939795"/>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43" name="object 43"/>
            <p:cNvSpPr/>
            <p:nvPr/>
          </p:nvSpPr>
          <p:spPr>
            <a:xfrm>
              <a:off x="2751353" y="3039808"/>
              <a:ext cx="1549806" cy="162852"/>
            </a:xfrm>
            <a:prstGeom prst="rect">
              <a:avLst/>
            </a:prstGeom>
            <a:blipFill>
              <a:blip r:embed="rId2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4" name="object 44"/>
            <p:cNvSpPr/>
            <p:nvPr/>
          </p:nvSpPr>
          <p:spPr>
            <a:xfrm>
              <a:off x="3178835" y="3277539"/>
              <a:ext cx="676300" cy="172008"/>
            </a:xfrm>
            <a:prstGeom prst="rect">
              <a:avLst/>
            </a:prstGeom>
            <a:blipFill>
              <a:blip r:embed="rId22"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5" name="object 45"/>
          <p:cNvGrpSpPr/>
          <p:nvPr/>
        </p:nvGrpSpPr>
        <p:grpSpPr>
          <a:xfrm>
            <a:off x="6305295" y="3974592"/>
            <a:ext cx="2617893" cy="831427"/>
            <a:chOff x="4728971" y="2980944"/>
            <a:chExt cx="1963420" cy="623570"/>
          </a:xfrm>
        </p:grpSpPr>
        <p:sp>
          <p:nvSpPr>
            <p:cNvPr id="46" name="object 46"/>
            <p:cNvSpPr/>
            <p:nvPr/>
          </p:nvSpPr>
          <p:spPr>
            <a:xfrm>
              <a:off x="4728971" y="2980944"/>
              <a:ext cx="1963420" cy="623570"/>
            </a:xfrm>
            <a:custGeom>
              <a:avLst/>
              <a:gdLst/>
              <a:ahLst/>
              <a:cxnLst/>
              <a:rect l="l" t="t" r="r" b="b"/>
              <a:pathLst>
                <a:path w="1963420" h="623570">
                  <a:moveTo>
                    <a:pt x="1962912" y="0"/>
                  </a:moveTo>
                  <a:lnTo>
                    <a:pt x="0" y="0"/>
                  </a:lnTo>
                  <a:lnTo>
                    <a:pt x="0" y="623316"/>
                  </a:lnTo>
                  <a:lnTo>
                    <a:pt x="1962912" y="623316"/>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47" name="object 47"/>
            <p:cNvSpPr/>
            <p:nvPr/>
          </p:nvSpPr>
          <p:spPr>
            <a:xfrm>
              <a:off x="4941836" y="3072218"/>
              <a:ext cx="1539849" cy="222897"/>
            </a:xfrm>
            <a:prstGeom prst="rect">
              <a:avLst/>
            </a:prstGeom>
            <a:blipFill>
              <a:blip r:embed="rId2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8" name="object 48"/>
            <p:cNvSpPr/>
            <p:nvPr/>
          </p:nvSpPr>
          <p:spPr>
            <a:xfrm>
              <a:off x="5485205" y="3328250"/>
              <a:ext cx="447852" cy="162864"/>
            </a:xfrm>
            <a:prstGeom prst="rect">
              <a:avLst/>
            </a:prstGeom>
            <a:blipFill>
              <a:blip r:embed="rId2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49" name="object 49"/>
          <p:cNvGrpSpPr/>
          <p:nvPr/>
        </p:nvGrpSpPr>
        <p:grpSpPr>
          <a:xfrm>
            <a:off x="9272015" y="3974592"/>
            <a:ext cx="2617893" cy="831427"/>
            <a:chOff x="6954011" y="2980944"/>
            <a:chExt cx="1963420" cy="623570"/>
          </a:xfrm>
        </p:grpSpPr>
        <p:sp>
          <p:nvSpPr>
            <p:cNvPr id="50" name="object 50"/>
            <p:cNvSpPr/>
            <p:nvPr/>
          </p:nvSpPr>
          <p:spPr>
            <a:xfrm>
              <a:off x="6954011" y="2980944"/>
              <a:ext cx="1963420" cy="623570"/>
            </a:xfrm>
            <a:custGeom>
              <a:avLst/>
              <a:gdLst/>
              <a:ahLst/>
              <a:cxnLst/>
              <a:rect l="l" t="t" r="r" b="b"/>
              <a:pathLst>
                <a:path w="1963420" h="623570">
                  <a:moveTo>
                    <a:pt x="1962911" y="0"/>
                  </a:moveTo>
                  <a:lnTo>
                    <a:pt x="0" y="0"/>
                  </a:lnTo>
                  <a:lnTo>
                    <a:pt x="0" y="623316"/>
                  </a:lnTo>
                  <a:lnTo>
                    <a:pt x="1962911" y="623316"/>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1" name="object 51"/>
            <p:cNvSpPr/>
            <p:nvPr/>
          </p:nvSpPr>
          <p:spPr>
            <a:xfrm>
              <a:off x="7255510" y="3072218"/>
              <a:ext cx="1367586" cy="172008"/>
            </a:xfrm>
            <a:prstGeom prst="rect">
              <a:avLst/>
            </a:prstGeom>
            <a:blipFill>
              <a:blip r:embed="rId2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2" name="object 52"/>
            <p:cNvSpPr/>
            <p:nvPr/>
          </p:nvSpPr>
          <p:spPr>
            <a:xfrm>
              <a:off x="7408672" y="3319106"/>
              <a:ext cx="1071905" cy="222897"/>
            </a:xfrm>
            <a:prstGeom prst="rect">
              <a:avLst/>
            </a:prstGeom>
            <a:blipFill>
              <a:blip r:embed="rId2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53" name="object 53"/>
          <p:cNvGrpSpPr/>
          <p:nvPr/>
        </p:nvGrpSpPr>
        <p:grpSpPr>
          <a:xfrm>
            <a:off x="367791" y="5163312"/>
            <a:ext cx="2617893" cy="831427"/>
            <a:chOff x="275843" y="3872484"/>
            <a:chExt cx="1963420" cy="623570"/>
          </a:xfrm>
        </p:grpSpPr>
        <p:sp>
          <p:nvSpPr>
            <p:cNvPr id="54" name="object 54"/>
            <p:cNvSpPr/>
            <p:nvPr/>
          </p:nvSpPr>
          <p:spPr>
            <a:xfrm>
              <a:off x="275843" y="3872484"/>
              <a:ext cx="1963420" cy="623570"/>
            </a:xfrm>
            <a:custGeom>
              <a:avLst/>
              <a:gdLst/>
              <a:ahLst/>
              <a:cxnLst/>
              <a:rect l="l" t="t" r="r" b="b"/>
              <a:pathLst>
                <a:path w="1963420" h="623570">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5" name="object 55"/>
            <p:cNvSpPr/>
            <p:nvPr/>
          </p:nvSpPr>
          <p:spPr>
            <a:xfrm>
              <a:off x="752083" y="3961739"/>
              <a:ext cx="1036849" cy="224688"/>
            </a:xfrm>
            <a:prstGeom prst="rect">
              <a:avLst/>
            </a:prstGeom>
            <a:blipFill>
              <a:blip r:embed="rId2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6" name="object 56"/>
            <p:cNvSpPr/>
            <p:nvPr/>
          </p:nvSpPr>
          <p:spPr>
            <a:xfrm>
              <a:off x="582919" y="4210418"/>
              <a:ext cx="1359311" cy="222897"/>
            </a:xfrm>
            <a:prstGeom prst="rect">
              <a:avLst/>
            </a:prstGeom>
            <a:blipFill>
              <a:blip r:embed="rId28"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57" name="object 57"/>
          <p:cNvGrpSpPr/>
          <p:nvPr/>
        </p:nvGrpSpPr>
        <p:grpSpPr>
          <a:xfrm>
            <a:off x="3436111" y="5163312"/>
            <a:ext cx="2615352" cy="831427"/>
            <a:chOff x="2577083" y="3872484"/>
            <a:chExt cx="1961514" cy="623570"/>
          </a:xfrm>
        </p:grpSpPr>
        <p:sp>
          <p:nvSpPr>
            <p:cNvPr id="58" name="object 58"/>
            <p:cNvSpPr/>
            <p:nvPr/>
          </p:nvSpPr>
          <p:spPr>
            <a:xfrm>
              <a:off x="2577083" y="3872484"/>
              <a:ext cx="1961514" cy="623570"/>
            </a:xfrm>
            <a:custGeom>
              <a:avLst/>
              <a:gdLst/>
              <a:ahLst/>
              <a:cxnLst/>
              <a:rect l="l" t="t" r="r" b="b"/>
              <a:pathLst>
                <a:path w="1961514" h="623570">
                  <a:moveTo>
                    <a:pt x="1961388" y="0"/>
                  </a:moveTo>
                  <a:lnTo>
                    <a:pt x="0" y="0"/>
                  </a:lnTo>
                  <a:lnTo>
                    <a:pt x="0" y="623315"/>
                  </a:lnTo>
                  <a:lnTo>
                    <a:pt x="1961388" y="623315"/>
                  </a:lnTo>
                  <a:lnTo>
                    <a:pt x="1961388"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59" name="object 59"/>
            <p:cNvSpPr/>
            <p:nvPr/>
          </p:nvSpPr>
          <p:spPr>
            <a:xfrm>
              <a:off x="2818765" y="4086966"/>
              <a:ext cx="1487335" cy="221787"/>
            </a:xfrm>
            <a:prstGeom prst="rect">
              <a:avLst/>
            </a:prstGeom>
            <a:blipFill>
              <a:blip r:embed="rId29"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0" name="object 60"/>
          <p:cNvGrpSpPr/>
          <p:nvPr/>
        </p:nvGrpSpPr>
        <p:grpSpPr>
          <a:xfrm>
            <a:off x="6305295" y="5193792"/>
            <a:ext cx="2617893" cy="831427"/>
            <a:chOff x="4728971" y="3895344"/>
            <a:chExt cx="1963420" cy="623570"/>
          </a:xfrm>
        </p:grpSpPr>
        <p:sp>
          <p:nvSpPr>
            <p:cNvPr id="61" name="object 61"/>
            <p:cNvSpPr/>
            <p:nvPr/>
          </p:nvSpPr>
          <p:spPr>
            <a:xfrm>
              <a:off x="4728971" y="3895344"/>
              <a:ext cx="1963420" cy="623570"/>
            </a:xfrm>
            <a:custGeom>
              <a:avLst/>
              <a:gdLst/>
              <a:ahLst/>
              <a:cxnLst/>
              <a:rect l="l" t="t" r="r" b="b"/>
              <a:pathLst>
                <a:path w="1963420" h="623570">
                  <a:moveTo>
                    <a:pt x="1962912" y="0"/>
                  </a:moveTo>
                  <a:lnTo>
                    <a:pt x="0" y="0"/>
                  </a:lnTo>
                  <a:lnTo>
                    <a:pt x="0" y="623315"/>
                  </a:lnTo>
                  <a:lnTo>
                    <a:pt x="1962912" y="623315"/>
                  </a:lnTo>
                  <a:lnTo>
                    <a:pt x="1962912"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62" name="object 62"/>
            <p:cNvSpPr/>
            <p:nvPr/>
          </p:nvSpPr>
          <p:spPr>
            <a:xfrm>
              <a:off x="5328983" y="3986041"/>
              <a:ext cx="779360" cy="222904"/>
            </a:xfrm>
            <a:prstGeom prst="rect">
              <a:avLst/>
            </a:prstGeom>
            <a:blipFill>
              <a:blip r:embed="rId3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3" name="object 63"/>
            <p:cNvSpPr/>
            <p:nvPr/>
          </p:nvSpPr>
          <p:spPr>
            <a:xfrm>
              <a:off x="4991455" y="4232929"/>
              <a:ext cx="1421879" cy="195783"/>
            </a:xfrm>
            <a:prstGeom prst="rect">
              <a:avLst/>
            </a:prstGeom>
            <a:blipFill>
              <a:blip r:embed="rId31"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4" name="object 64"/>
          <p:cNvGrpSpPr/>
          <p:nvPr/>
        </p:nvGrpSpPr>
        <p:grpSpPr>
          <a:xfrm>
            <a:off x="9272015" y="5163312"/>
            <a:ext cx="2617893" cy="831427"/>
            <a:chOff x="6954011" y="3872484"/>
            <a:chExt cx="1963420" cy="623570"/>
          </a:xfrm>
        </p:grpSpPr>
        <p:sp>
          <p:nvSpPr>
            <p:cNvPr id="65" name="object 65"/>
            <p:cNvSpPr/>
            <p:nvPr/>
          </p:nvSpPr>
          <p:spPr>
            <a:xfrm>
              <a:off x="6954011" y="3872484"/>
              <a:ext cx="1963420" cy="623570"/>
            </a:xfrm>
            <a:custGeom>
              <a:avLst/>
              <a:gdLst/>
              <a:ahLst/>
              <a:cxnLst/>
              <a:rect l="l" t="t" r="r" b="b"/>
              <a:pathLst>
                <a:path w="1963420" h="623570">
                  <a:moveTo>
                    <a:pt x="1962911" y="0"/>
                  </a:moveTo>
                  <a:lnTo>
                    <a:pt x="0" y="0"/>
                  </a:lnTo>
                  <a:lnTo>
                    <a:pt x="0" y="623315"/>
                  </a:lnTo>
                  <a:lnTo>
                    <a:pt x="1962911" y="623315"/>
                  </a:lnTo>
                  <a:lnTo>
                    <a:pt x="1962911"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66" name="object 66"/>
            <p:cNvSpPr/>
            <p:nvPr/>
          </p:nvSpPr>
          <p:spPr>
            <a:xfrm>
              <a:off x="7391908" y="3963522"/>
              <a:ext cx="1091501" cy="172008"/>
            </a:xfrm>
            <a:prstGeom prst="rect">
              <a:avLst/>
            </a:prstGeom>
            <a:blipFill>
              <a:blip r:embed="rId3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7" name="object 67"/>
            <p:cNvSpPr/>
            <p:nvPr/>
          </p:nvSpPr>
          <p:spPr>
            <a:xfrm>
              <a:off x="7572731" y="4232177"/>
              <a:ext cx="732294" cy="200021"/>
            </a:xfrm>
            <a:prstGeom prst="rect">
              <a:avLst/>
            </a:prstGeom>
            <a:blipFill>
              <a:blip r:embed="rId33"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541" y="308305"/>
            <a:ext cx="4082663" cy="526321"/>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1111503" y="1737359"/>
            <a:ext cx="2639907" cy="898537"/>
          </a:xfrm>
          <a:prstGeom prst="rect">
            <a:avLst/>
          </a:prstGeom>
          <a:solidFill>
            <a:srgbClr val="0070BB"/>
          </a:solidFill>
        </p:spPr>
        <p:txBody>
          <a:bodyPr vert="horz" wrap="square" lIns="0" tIns="5927" rIns="0" bIns="0" rtlCol="0">
            <a:spAutoFit/>
          </a:bodyPr>
          <a:lstStyle/>
          <a:p>
            <a:pPr defTabSz="1219170">
              <a:spcBef>
                <a:spcPts val="47"/>
              </a:spcBef>
            </a:pPr>
            <a:endParaRPr sz="3000" dirty="0">
              <a:solidFill>
                <a:prstClr val="black"/>
              </a:solidFill>
              <a:latin typeface="+mj-lt"/>
              <a:cs typeface="Times New Roman"/>
            </a:endParaRPr>
          </a:p>
          <a:p>
            <a:pPr marL="195575" defTabSz="1219170"/>
            <a:r>
              <a:rPr sz="2800" dirty="0">
                <a:solidFill>
                  <a:srgbClr val="FFFFFF"/>
                </a:solidFill>
                <a:latin typeface="+mj-lt"/>
                <a:cs typeface="Arial Black"/>
              </a:rPr>
              <a:t>Site Navigation</a:t>
            </a:r>
            <a:endParaRPr sz="2800" dirty="0">
              <a:solidFill>
                <a:prstClr val="black"/>
              </a:solidFill>
              <a:latin typeface="+mj-lt"/>
              <a:cs typeface="Arial Black"/>
            </a:endParaRPr>
          </a:p>
        </p:txBody>
      </p:sp>
      <p:sp>
        <p:nvSpPr>
          <p:cNvPr id="4" name="object 4"/>
          <p:cNvSpPr txBox="1"/>
          <p:nvPr/>
        </p:nvSpPr>
        <p:spPr>
          <a:xfrm>
            <a:off x="4905247" y="1737359"/>
            <a:ext cx="2639907" cy="898537"/>
          </a:xfrm>
          <a:prstGeom prst="rect">
            <a:avLst/>
          </a:prstGeom>
          <a:solidFill>
            <a:srgbClr val="0070BB"/>
          </a:solidFill>
        </p:spPr>
        <p:txBody>
          <a:bodyPr vert="horz" wrap="square" lIns="0" tIns="5927" rIns="0" bIns="0" rtlCol="0">
            <a:spAutoFit/>
          </a:bodyPr>
          <a:lstStyle/>
          <a:p>
            <a:pPr defTabSz="1219170">
              <a:spcBef>
                <a:spcPts val="47"/>
              </a:spcBef>
            </a:pPr>
            <a:endParaRPr sz="3000">
              <a:solidFill>
                <a:prstClr val="black"/>
              </a:solidFill>
              <a:latin typeface="+mj-lt"/>
              <a:cs typeface="Times New Roman"/>
            </a:endParaRPr>
          </a:p>
          <a:p>
            <a:pPr marL="432636" defTabSz="1219170"/>
            <a:r>
              <a:rPr sz="2800" dirty="0">
                <a:solidFill>
                  <a:srgbClr val="FFFFFF"/>
                </a:solidFill>
                <a:latin typeface="+mj-lt"/>
                <a:cs typeface="Arial Black"/>
              </a:rPr>
              <a:t>Dashboards</a:t>
            </a:r>
            <a:endParaRPr sz="2800">
              <a:solidFill>
                <a:prstClr val="black"/>
              </a:solidFill>
              <a:latin typeface="+mj-lt"/>
              <a:cs typeface="Arial Black"/>
            </a:endParaRPr>
          </a:p>
        </p:txBody>
      </p:sp>
      <p:sp>
        <p:nvSpPr>
          <p:cNvPr id="5" name="object 5"/>
          <p:cNvSpPr txBox="1">
            <a:spLocks noGrp="1"/>
          </p:cNvSpPr>
          <p:nvPr>
            <p:ph type="title"/>
          </p:nvPr>
        </p:nvSpPr>
        <p:spPr>
          <a:xfrm>
            <a:off x="8477504" y="1737359"/>
            <a:ext cx="2638213" cy="1095172"/>
          </a:xfrm>
          <a:prstGeom prst="rect">
            <a:avLst/>
          </a:prstGeom>
          <a:solidFill>
            <a:srgbClr val="0070BB"/>
          </a:solidFill>
        </p:spPr>
        <p:txBody>
          <a:bodyPr vert="horz" wrap="square" lIns="0" tIns="231140" rIns="0" bIns="0" rtlCol="0">
            <a:spAutoFit/>
          </a:bodyPr>
          <a:lstStyle/>
          <a:p>
            <a:pPr marL="905064" marR="81278" indent="-815320">
              <a:spcBef>
                <a:spcPts val="1820"/>
              </a:spcBef>
            </a:pPr>
            <a:r>
              <a:rPr sz="2800" dirty="0">
                <a:solidFill>
                  <a:srgbClr val="FFFFFF"/>
                </a:solidFill>
                <a:latin typeface="+mj-lt"/>
              </a:rPr>
              <a:t>Business Process  Flows</a:t>
            </a:r>
            <a:endParaRPr sz="2800">
              <a:latin typeface="+mj-lt"/>
            </a:endParaRPr>
          </a:p>
        </p:txBody>
      </p:sp>
      <p:sp>
        <p:nvSpPr>
          <p:cNvPr id="6" name="object 6"/>
          <p:cNvSpPr txBox="1"/>
          <p:nvPr/>
        </p:nvSpPr>
        <p:spPr>
          <a:xfrm>
            <a:off x="1111503" y="3889247"/>
            <a:ext cx="2639907" cy="900246"/>
          </a:xfrm>
          <a:prstGeom prst="rect">
            <a:avLst/>
          </a:prstGeom>
          <a:solidFill>
            <a:srgbClr val="0070BB"/>
          </a:solidFill>
        </p:spPr>
        <p:txBody>
          <a:bodyPr vert="horz" wrap="square" lIns="0" tIns="7620" rIns="0" bIns="0" rtlCol="0">
            <a:spAutoFit/>
          </a:bodyPr>
          <a:lstStyle/>
          <a:p>
            <a:pPr defTabSz="1219170">
              <a:spcBef>
                <a:spcPts val="60"/>
              </a:spcBef>
            </a:pPr>
            <a:endParaRPr sz="3000">
              <a:solidFill>
                <a:prstClr val="black"/>
              </a:solidFill>
              <a:latin typeface="+mj-lt"/>
              <a:cs typeface="Times New Roman"/>
            </a:endParaRPr>
          </a:p>
          <a:p>
            <a:pPr marL="860192" defTabSz="1219170"/>
            <a:r>
              <a:rPr sz="2800" dirty="0">
                <a:solidFill>
                  <a:srgbClr val="FFFFFF"/>
                </a:solidFill>
                <a:latin typeface="+mj-lt"/>
                <a:cs typeface="Arial Black"/>
              </a:rPr>
              <a:t>Forms</a:t>
            </a:r>
            <a:endParaRPr sz="2800">
              <a:solidFill>
                <a:prstClr val="black"/>
              </a:solidFill>
              <a:latin typeface="+mj-lt"/>
              <a:cs typeface="Arial Black"/>
            </a:endParaRPr>
          </a:p>
        </p:txBody>
      </p:sp>
      <p:sp>
        <p:nvSpPr>
          <p:cNvPr id="7" name="object 7"/>
          <p:cNvSpPr txBox="1"/>
          <p:nvPr/>
        </p:nvSpPr>
        <p:spPr>
          <a:xfrm>
            <a:off x="4905247" y="3834384"/>
            <a:ext cx="2639907" cy="899391"/>
          </a:xfrm>
          <a:prstGeom prst="rect">
            <a:avLst/>
          </a:prstGeom>
          <a:solidFill>
            <a:srgbClr val="0070BB"/>
          </a:solidFill>
        </p:spPr>
        <p:txBody>
          <a:bodyPr vert="horz" wrap="square" lIns="0" tIns="6773" rIns="0" bIns="0" rtlCol="0">
            <a:spAutoFit/>
          </a:bodyPr>
          <a:lstStyle/>
          <a:p>
            <a:pPr defTabSz="1219170">
              <a:spcBef>
                <a:spcPts val="53"/>
              </a:spcBef>
            </a:pPr>
            <a:endParaRPr sz="3000">
              <a:solidFill>
                <a:prstClr val="black"/>
              </a:solidFill>
              <a:latin typeface="+mj-lt"/>
              <a:cs typeface="Times New Roman"/>
            </a:endParaRPr>
          </a:p>
          <a:p>
            <a:pPr algn="ctr" defTabSz="1219170">
              <a:spcBef>
                <a:spcPts val="7"/>
              </a:spcBef>
            </a:pPr>
            <a:r>
              <a:rPr sz="2800" dirty="0">
                <a:solidFill>
                  <a:srgbClr val="FFFFFF"/>
                </a:solidFill>
                <a:latin typeface="+mj-lt"/>
                <a:cs typeface="Arial Black"/>
              </a:rPr>
              <a:t>Views</a:t>
            </a:r>
            <a:endParaRPr sz="2800">
              <a:solidFill>
                <a:prstClr val="black"/>
              </a:solidFill>
              <a:latin typeface="+mj-lt"/>
              <a:cs typeface="Arial Black"/>
            </a:endParaRPr>
          </a:p>
        </p:txBody>
      </p:sp>
      <p:sp>
        <p:nvSpPr>
          <p:cNvPr id="8" name="object 8"/>
          <p:cNvSpPr txBox="1"/>
          <p:nvPr/>
        </p:nvSpPr>
        <p:spPr>
          <a:xfrm>
            <a:off x="8477504" y="3834384"/>
            <a:ext cx="2638213" cy="899391"/>
          </a:xfrm>
          <a:prstGeom prst="rect">
            <a:avLst/>
          </a:prstGeom>
          <a:solidFill>
            <a:srgbClr val="0070BB"/>
          </a:solidFill>
        </p:spPr>
        <p:txBody>
          <a:bodyPr vert="horz" wrap="square" lIns="0" tIns="6773" rIns="0" bIns="0" rtlCol="0">
            <a:spAutoFit/>
          </a:bodyPr>
          <a:lstStyle/>
          <a:p>
            <a:pPr defTabSz="1219170">
              <a:spcBef>
                <a:spcPts val="53"/>
              </a:spcBef>
            </a:pPr>
            <a:endParaRPr sz="3000">
              <a:solidFill>
                <a:prstClr val="black"/>
              </a:solidFill>
              <a:latin typeface="+mj-lt"/>
              <a:cs typeface="Times New Roman"/>
            </a:endParaRPr>
          </a:p>
          <a:p>
            <a:pPr marL="832253" defTabSz="1219170">
              <a:spcBef>
                <a:spcPts val="7"/>
              </a:spcBef>
            </a:pPr>
            <a:r>
              <a:rPr sz="2800" dirty="0">
                <a:solidFill>
                  <a:srgbClr val="FFFFFF"/>
                </a:solidFill>
                <a:latin typeface="+mj-lt"/>
                <a:cs typeface="Arial Black"/>
              </a:rPr>
              <a:t>Charts</a:t>
            </a:r>
            <a:endParaRPr sz="2800">
              <a:solidFill>
                <a:prstClr val="black"/>
              </a:solidFill>
              <a:latin typeface="+mj-lt"/>
              <a:cs typeface="Arial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3043" y="599304"/>
            <a:ext cx="4871800"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5601699" y="599305"/>
            <a:ext cx="2834640" cy="591820"/>
            <a:chOff x="4201274" y="449478"/>
            <a:chExt cx="2125980" cy="443865"/>
          </a:xfrm>
        </p:grpSpPr>
        <p:sp>
          <p:nvSpPr>
            <p:cNvPr id="4" name="object 4"/>
            <p:cNvSpPr/>
            <p:nvPr/>
          </p:nvSpPr>
          <p:spPr>
            <a:xfrm>
              <a:off x="4201274" y="643915"/>
              <a:ext cx="122107"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4365777" y="449478"/>
              <a:ext cx="1960852" cy="443572"/>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6" name="object 6"/>
          <p:cNvSpPr/>
          <p:nvPr/>
        </p:nvSpPr>
        <p:spPr>
          <a:xfrm>
            <a:off x="531367" y="2169160"/>
            <a:ext cx="2461260" cy="98552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7" name="object 7"/>
          <p:cNvSpPr txBox="1"/>
          <p:nvPr/>
        </p:nvSpPr>
        <p:spPr>
          <a:xfrm>
            <a:off x="1078995" y="2370261"/>
            <a:ext cx="1410547" cy="556328"/>
          </a:xfrm>
          <a:prstGeom prst="rect">
            <a:avLst/>
          </a:prstGeom>
        </p:spPr>
        <p:txBody>
          <a:bodyPr vert="horz" wrap="square" lIns="0" tIns="26247" rIns="0" bIns="0" rtlCol="0">
            <a:spAutoFit/>
          </a:bodyPr>
          <a:lstStyle/>
          <a:p>
            <a:pPr marL="392844" marR="6773" indent="-375911" defTabSz="1219170">
              <a:lnSpc>
                <a:spcPts val="2067"/>
              </a:lnSpc>
              <a:spcBef>
                <a:spcPts val="207"/>
              </a:spcBef>
            </a:pPr>
            <a:r>
              <a:rPr sz="1733" dirty="0">
                <a:solidFill>
                  <a:srgbClr val="FFFFFF"/>
                </a:solidFill>
                <a:latin typeface="+mj-lt"/>
                <a:cs typeface="Arial Black"/>
              </a:rPr>
              <a:t>Build the Data  Model</a:t>
            </a:r>
            <a:endParaRPr sz="1733">
              <a:solidFill>
                <a:prstClr val="black"/>
              </a:solidFill>
              <a:latin typeface="+mj-lt"/>
              <a:cs typeface="Arial Black"/>
            </a:endParaRPr>
          </a:p>
        </p:txBody>
      </p:sp>
      <p:grpSp>
        <p:nvGrpSpPr>
          <p:cNvPr id="8" name="object 8"/>
          <p:cNvGrpSpPr/>
          <p:nvPr/>
        </p:nvGrpSpPr>
        <p:grpSpPr>
          <a:xfrm>
            <a:off x="2739051" y="2161964"/>
            <a:ext cx="2477347" cy="999913"/>
            <a:chOff x="2054288" y="1621472"/>
            <a:chExt cx="1858010" cy="749935"/>
          </a:xfrm>
        </p:grpSpPr>
        <p:sp>
          <p:nvSpPr>
            <p:cNvPr id="9" name="object 9"/>
            <p:cNvSpPr/>
            <p:nvPr/>
          </p:nvSpPr>
          <p:spPr>
            <a:xfrm>
              <a:off x="2059686" y="1626870"/>
              <a:ext cx="1847214" cy="739140"/>
            </a:xfrm>
            <a:custGeom>
              <a:avLst/>
              <a:gdLst/>
              <a:ahLst/>
              <a:cxnLst/>
              <a:rect l="l" t="t" r="r" b="b"/>
              <a:pathLst>
                <a:path w="1847214"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0" name="object 10"/>
            <p:cNvSpPr/>
            <p:nvPr/>
          </p:nvSpPr>
          <p:spPr>
            <a:xfrm>
              <a:off x="2059686" y="1626870"/>
              <a:ext cx="1847214" cy="739140"/>
            </a:xfrm>
            <a:custGeom>
              <a:avLst/>
              <a:gdLst/>
              <a:ahLst/>
              <a:cxnLst/>
              <a:rect l="l" t="t" r="r" b="b"/>
              <a:pathLst>
                <a:path w="1847214"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1" name="object 11"/>
          <p:cNvSpPr txBox="1">
            <a:spLocks noGrp="1"/>
          </p:cNvSpPr>
          <p:nvPr>
            <p:ph type="title"/>
          </p:nvPr>
        </p:nvSpPr>
        <p:spPr>
          <a:xfrm>
            <a:off x="3318899" y="2238468"/>
            <a:ext cx="1362287" cy="817126"/>
          </a:xfrm>
          <a:prstGeom prst="rect">
            <a:avLst/>
          </a:prstGeom>
        </p:spPr>
        <p:txBody>
          <a:bodyPr vert="horz" wrap="square" lIns="0" tIns="16933" rIns="0" bIns="0" rtlCol="0">
            <a:spAutoFit/>
          </a:bodyPr>
          <a:lstStyle/>
          <a:p>
            <a:pPr marL="16933" marR="6773" algn="ctr">
              <a:lnSpc>
                <a:spcPct val="99600"/>
              </a:lnSpc>
              <a:spcBef>
                <a:spcPts val="133"/>
              </a:spcBef>
            </a:pPr>
            <a:r>
              <a:rPr sz="1733" dirty="0">
                <a:solidFill>
                  <a:srgbClr val="FFFFFF"/>
                </a:solidFill>
                <a:latin typeface="+mj-lt"/>
              </a:rPr>
              <a:t>Create Forms,  Views and  Dashboards</a:t>
            </a:r>
            <a:endParaRPr sz="1733">
              <a:latin typeface="+mj-lt"/>
            </a:endParaRPr>
          </a:p>
        </p:txBody>
      </p:sp>
      <p:grpSp>
        <p:nvGrpSpPr>
          <p:cNvPr id="12" name="object 12"/>
          <p:cNvGrpSpPr/>
          <p:nvPr/>
        </p:nvGrpSpPr>
        <p:grpSpPr>
          <a:xfrm>
            <a:off x="4955963" y="2161964"/>
            <a:ext cx="2475652" cy="999913"/>
            <a:chOff x="3716972" y="1621472"/>
            <a:chExt cx="1856739" cy="749935"/>
          </a:xfrm>
        </p:grpSpPr>
        <p:sp>
          <p:nvSpPr>
            <p:cNvPr id="13" name="object 13"/>
            <p:cNvSpPr/>
            <p:nvPr/>
          </p:nvSpPr>
          <p:spPr>
            <a:xfrm>
              <a:off x="3722369"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4" name="object 14"/>
            <p:cNvSpPr/>
            <p:nvPr/>
          </p:nvSpPr>
          <p:spPr>
            <a:xfrm>
              <a:off x="3722369"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5" name="object 15"/>
          <p:cNvSpPr txBox="1"/>
          <p:nvPr/>
        </p:nvSpPr>
        <p:spPr>
          <a:xfrm>
            <a:off x="5514035" y="2370261"/>
            <a:ext cx="1402080" cy="556457"/>
          </a:xfrm>
          <a:prstGeom prst="rect">
            <a:avLst/>
          </a:prstGeom>
        </p:spPr>
        <p:txBody>
          <a:bodyPr vert="horz" wrap="square" lIns="0" tIns="26247" rIns="0" bIns="0" rtlCol="0">
            <a:spAutoFit/>
          </a:bodyPr>
          <a:lstStyle/>
          <a:p>
            <a:pPr marL="441102" marR="6773" indent="-425016" defTabSz="1219170">
              <a:lnSpc>
                <a:spcPts val="2067"/>
              </a:lnSpc>
              <a:spcBef>
                <a:spcPts val="207"/>
              </a:spcBef>
            </a:pPr>
            <a:r>
              <a:rPr sz="1733" dirty="0">
                <a:solidFill>
                  <a:srgbClr val="FFFFFF"/>
                </a:solidFill>
                <a:latin typeface="+mj-lt"/>
                <a:cs typeface="Arial Black"/>
              </a:rPr>
              <a:t>Build Business  Rules</a:t>
            </a:r>
            <a:endParaRPr sz="1733">
              <a:solidFill>
                <a:prstClr val="black"/>
              </a:solidFill>
              <a:latin typeface="+mj-lt"/>
              <a:cs typeface="Arial Black"/>
            </a:endParaRPr>
          </a:p>
        </p:txBody>
      </p:sp>
      <p:grpSp>
        <p:nvGrpSpPr>
          <p:cNvPr id="16" name="object 16"/>
          <p:cNvGrpSpPr/>
          <p:nvPr/>
        </p:nvGrpSpPr>
        <p:grpSpPr>
          <a:xfrm>
            <a:off x="7170843" y="2161964"/>
            <a:ext cx="2475652" cy="999913"/>
            <a:chOff x="5378132" y="1621472"/>
            <a:chExt cx="1856739" cy="749935"/>
          </a:xfrm>
        </p:grpSpPr>
        <p:sp>
          <p:nvSpPr>
            <p:cNvPr id="17" name="object 17"/>
            <p:cNvSpPr/>
            <p:nvPr/>
          </p:nvSpPr>
          <p:spPr>
            <a:xfrm>
              <a:off x="5383530" y="1626870"/>
              <a:ext cx="1845945" cy="739140"/>
            </a:xfrm>
            <a:custGeom>
              <a:avLst/>
              <a:gdLst/>
              <a:ahLst/>
              <a:cxnLst/>
              <a:rect l="l" t="t" r="r" b="b"/>
              <a:pathLst>
                <a:path w="1845945" h="739139">
                  <a:moveTo>
                    <a:pt x="1475994" y="0"/>
                  </a:moveTo>
                  <a:lnTo>
                    <a:pt x="0" y="0"/>
                  </a:lnTo>
                  <a:lnTo>
                    <a:pt x="369570" y="369570"/>
                  </a:lnTo>
                  <a:lnTo>
                    <a:pt x="0" y="739140"/>
                  </a:lnTo>
                  <a:lnTo>
                    <a:pt x="1475994" y="739140"/>
                  </a:lnTo>
                  <a:lnTo>
                    <a:pt x="1845564" y="369570"/>
                  </a:lnTo>
                  <a:lnTo>
                    <a:pt x="1475994"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18" name="object 18"/>
            <p:cNvSpPr/>
            <p:nvPr/>
          </p:nvSpPr>
          <p:spPr>
            <a:xfrm>
              <a:off x="5383530" y="1626870"/>
              <a:ext cx="1845945" cy="739140"/>
            </a:xfrm>
            <a:custGeom>
              <a:avLst/>
              <a:gdLst/>
              <a:ahLst/>
              <a:cxnLst/>
              <a:rect l="l" t="t" r="r" b="b"/>
              <a:pathLst>
                <a:path w="1845945" h="739139">
                  <a:moveTo>
                    <a:pt x="0" y="0"/>
                  </a:moveTo>
                  <a:lnTo>
                    <a:pt x="1475994" y="0"/>
                  </a:lnTo>
                  <a:lnTo>
                    <a:pt x="1845564" y="369570"/>
                  </a:lnTo>
                  <a:lnTo>
                    <a:pt x="1475994"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19" name="object 19"/>
          <p:cNvSpPr txBox="1"/>
          <p:nvPr/>
        </p:nvSpPr>
        <p:spPr>
          <a:xfrm>
            <a:off x="7776329" y="2370261"/>
            <a:ext cx="1308100" cy="556457"/>
          </a:xfrm>
          <a:prstGeom prst="rect">
            <a:avLst/>
          </a:prstGeom>
        </p:spPr>
        <p:txBody>
          <a:bodyPr vert="horz" wrap="square" lIns="0" tIns="26247" rIns="0" bIns="0" rtlCol="0">
            <a:spAutoFit/>
          </a:bodyPr>
          <a:lstStyle/>
          <a:p>
            <a:pPr marL="382684" marR="6773" indent="-366598" defTabSz="1219170">
              <a:lnSpc>
                <a:spcPts val="2067"/>
              </a:lnSpc>
              <a:spcBef>
                <a:spcPts val="207"/>
              </a:spcBef>
            </a:pPr>
            <a:r>
              <a:rPr sz="1733" dirty="0">
                <a:solidFill>
                  <a:srgbClr val="FFFFFF"/>
                </a:solidFill>
                <a:latin typeface="+mj-lt"/>
                <a:cs typeface="Arial Black"/>
              </a:rPr>
              <a:t>Build Process  Flows</a:t>
            </a:r>
            <a:endParaRPr sz="1733">
              <a:solidFill>
                <a:prstClr val="black"/>
              </a:solidFill>
              <a:latin typeface="+mj-lt"/>
              <a:cs typeface="Arial Black"/>
            </a:endParaRPr>
          </a:p>
        </p:txBody>
      </p:sp>
      <p:grpSp>
        <p:nvGrpSpPr>
          <p:cNvPr id="20" name="object 20"/>
          <p:cNvGrpSpPr/>
          <p:nvPr/>
        </p:nvGrpSpPr>
        <p:grpSpPr>
          <a:xfrm>
            <a:off x="9385808" y="2162049"/>
            <a:ext cx="2477347" cy="999913"/>
            <a:chOff x="7039356" y="1621536"/>
            <a:chExt cx="1858010" cy="749935"/>
          </a:xfrm>
        </p:grpSpPr>
        <p:sp>
          <p:nvSpPr>
            <p:cNvPr id="21" name="object 21"/>
            <p:cNvSpPr/>
            <p:nvPr/>
          </p:nvSpPr>
          <p:spPr>
            <a:xfrm>
              <a:off x="7044690" y="1626870"/>
              <a:ext cx="1847214" cy="739140"/>
            </a:xfrm>
            <a:custGeom>
              <a:avLst/>
              <a:gdLst/>
              <a:ahLst/>
              <a:cxnLst/>
              <a:rect l="l" t="t" r="r" b="b"/>
              <a:pathLst>
                <a:path w="1847215" h="739139">
                  <a:moveTo>
                    <a:pt x="1477518" y="0"/>
                  </a:moveTo>
                  <a:lnTo>
                    <a:pt x="0" y="0"/>
                  </a:lnTo>
                  <a:lnTo>
                    <a:pt x="369570" y="369570"/>
                  </a:lnTo>
                  <a:lnTo>
                    <a:pt x="0" y="739140"/>
                  </a:lnTo>
                  <a:lnTo>
                    <a:pt x="1477518" y="739140"/>
                  </a:lnTo>
                  <a:lnTo>
                    <a:pt x="1847088" y="369570"/>
                  </a:lnTo>
                  <a:lnTo>
                    <a:pt x="1477518" y="0"/>
                  </a:lnTo>
                  <a:close/>
                </a:path>
              </a:pathLst>
            </a:custGeom>
            <a:solidFill>
              <a:srgbClr val="006FC0"/>
            </a:solidFill>
          </p:spPr>
          <p:txBody>
            <a:bodyPr wrap="square" lIns="0" tIns="0" rIns="0" bIns="0" rtlCol="0"/>
            <a:lstStyle/>
            <a:p>
              <a:pPr defTabSz="1219170"/>
              <a:endParaRPr sz="2400">
                <a:solidFill>
                  <a:prstClr val="black"/>
                </a:solidFill>
                <a:latin typeface="+mj-lt"/>
              </a:endParaRPr>
            </a:p>
          </p:txBody>
        </p:sp>
        <p:sp>
          <p:nvSpPr>
            <p:cNvPr id="22" name="object 22"/>
            <p:cNvSpPr/>
            <p:nvPr/>
          </p:nvSpPr>
          <p:spPr>
            <a:xfrm>
              <a:off x="7044690" y="1626870"/>
              <a:ext cx="1847214" cy="739140"/>
            </a:xfrm>
            <a:custGeom>
              <a:avLst/>
              <a:gdLst/>
              <a:ahLst/>
              <a:cxnLst/>
              <a:rect l="l" t="t" r="r" b="b"/>
              <a:pathLst>
                <a:path w="1847215" h="739139">
                  <a:moveTo>
                    <a:pt x="0" y="0"/>
                  </a:moveTo>
                  <a:lnTo>
                    <a:pt x="1477518" y="0"/>
                  </a:lnTo>
                  <a:lnTo>
                    <a:pt x="1847088" y="369570"/>
                  </a:lnTo>
                  <a:lnTo>
                    <a:pt x="1477518" y="739140"/>
                  </a:lnTo>
                  <a:lnTo>
                    <a:pt x="0" y="739140"/>
                  </a:lnTo>
                  <a:lnTo>
                    <a:pt x="369570" y="369570"/>
                  </a:lnTo>
                  <a:lnTo>
                    <a:pt x="0" y="0"/>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3" name="object 23"/>
          <p:cNvSpPr txBox="1"/>
          <p:nvPr/>
        </p:nvSpPr>
        <p:spPr>
          <a:xfrm>
            <a:off x="9981640" y="2370261"/>
            <a:ext cx="1329267" cy="556457"/>
          </a:xfrm>
          <a:prstGeom prst="rect">
            <a:avLst/>
          </a:prstGeom>
        </p:spPr>
        <p:txBody>
          <a:bodyPr vert="horz" wrap="square" lIns="0" tIns="26247" rIns="0" bIns="0" rtlCol="0">
            <a:spAutoFit/>
          </a:bodyPr>
          <a:lstStyle/>
          <a:p>
            <a:pPr marL="463115" marR="6773" indent="-447029" defTabSz="1219170">
              <a:lnSpc>
                <a:spcPts val="2067"/>
              </a:lnSpc>
              <a:spcBef>
                <a:spcPts val="207"/>
              </a:spcBef>
            </a:pPr>
            <a:r>
              <a:rPr sz="1733" dirty="0">
                <a:solidFill>
                  <a:srgbClr val="FFFFFF"/>
                </a:solidFill>
                <a:latin typeface="+mj-lt"/>
                <a:cs typeface="Arial Black"/>
              </a:rPr>
              <a:t>Compose the  App</a:t>
            </a:r>
            <a:endParaRPr sz="1733">
              <a:solidFill>
                <a:prstClr val="black"/>
              </a:solidFill>
              <a:latin typeface="+mj-lt"/>
              <a:cs typeface="Arial Black"/>
            </a:endParaRPr>
          </a:p>
        </p:txBody>
      </p:sp>
      <p:grpSp>
        <p:nvGrpSpPr>
          <p:cNvPr id="24" name="object 24"/>
          <p:cNvGrpSpPr/>
          <p:nvPr/>
        </p:nvGrpSpPr>
        <p:grpSpPr>
          <a:xfrm>
            <a:off x="1362455" y="3545755"/>
            <a:ext cx="541020" cy="1245447"/>
            <a:chOff x="1021841" y="2659316"/>
            <a:chExt cx="405765" cy="934085"/>
          </a:xfrm>
        </p:grpSpPr>
        <p:sp>
          <p:nvSpPr>
            <p:cNvPr id="25" name="object 25"/>
            <p:cNvSpPr/>
            <p:nvPr/>
          </p:nvSpPr>
          <p:spPr>
            <a:xfrm>
              <a:off x="1021841" y="3187446"/>
              <a:ext cx="405765" cy="405765"/>
            </a:xfrm>
            <a:custGeom>
              <a:avLst/>
              <a:gdLst/>
              <a:ahLst/>
              <a:cxnLst/>
              <a:rect l="l" t="t" r="r" b="b"/>
              <a:pathLst>
                <a:path w="405765" h="405764">
                  <a:moveTo>
                    <a:pt x="337820" y="0"/>
                  </a:moveTo>
                  <a:lnTo>
                    <a:pt x="67564" y="0"/>
                  </a:lnTo>
                  <a:lnTo>
                    <a:pt x="41265" y="5309"/>
                  </a:lnTo>
                  <a:lnTo>
                    <a:pt x="19789" y="19789"/>
                  </a:lnTo>
                  <a:lnTo>
                    <a:pt x="5309" y="41265"/>
                  </a:lnTo>
                  <a:lnTo>
                    <a:pt x="0" y="67563"/>
                  </a:lnTo>
                  <a:lnTo>
                    <a:pt x="0" y="337819"/>
                  </a:lnTo>
                  <a:lnTo>
                    <a:pt x="5309" y="364118"/>
                  </a:lnTo>
                  <a:lnTo>
                    <a:pt x="19789" y="385594"/>
                  </a:lnTo>
                  <a:lnTo>
                    <a:pt x="41265" y="400074"/>
                  </a:lnTo>
                  <a:lnTo>
                    <a:pt x="67564" y="405383"/>
                  </a:lnTo>
                  <a:lnTo>
                    <a:pt x="337820" y="405383"/>
                  </a:lnTo>
                  <a:lnTo>
                    <a:pt x="364118" y="400074"/>
                  </a:lnTo>
                  <a:lnTo>
                    <a:pt x="385594" y="385594"/>
                  </a:lnTo>
                  <a:lnTo>
                    <a:pt x="400074" y="364118"/>
                  </a:lnTo>
                  <a:lnTo>
                    <a:pt x="405384" y="337819"/>
                  </a:lnTo>
                  <a:lnTo>
                    <a:pt x="405384" y="67563"/>
                  </a:lnTo>
                  <a:lnTo>
                    <a:pt x="400074" y="41265"/>
                  </a:lnTo>
                  <a:lnTo>
                    <a:pt x="385594" y="19789"/>
                  </a:lnTo>
                  <a:lnTo>
                    <a:pt x="364118" y="5309"/>
                  </a:lnTo>
                  <a:lnTo>
                    <a:pt x="337820" y="0"/>
                  </a:lnTo>
                  <a:close/>
                </a:path>
              </a:pathLst>
            </a:custGeom>
            <a:solidFill>
              <a:srgbClr val="1A1A1A"/>
            </a:solidFill>
          </p:spPr>
          <p:txBody>
            <a:bodyPr wrap="square" lIns="0" tIns="0" rIns="0" bIns="0" rtlCol="0"/>
            <a:lstStyle/>
            <a:p>
              <a:pPr defTabSz="1219170"/>
              <a:endParaRPr sz="2400" dirty="0">
                <a:solidFill>
                  <a:prstClr val="black"/>
                </a:solidFill>
                <a:latin typeface="+mj-lt"/>
              </a:endParaRPr>
            </a:p>
          </p:txBody>
        </p:sp>
        <p:sp>
          <p:nvSpPr>
            <p:cNvPr id="26" name="object 26"/>
            <p:cNvSpPr/>
            <p:nvPr/>
          </p:nvSpPr>
          <p:spPr>
            <a:xfrm>
              <a:off x="1224533" y="3038500"/>
              <a:ext cx="0" cy="149225"/>
            </a:xfrm>
            <a:custGeom>
              <a:avLst/>
              <a:gdLst/>
              <a:ahLst/>
              <a:cxnLst/>
              <a:rect l="l" t="t" r="r" b="b"/>
              <a:pathLst>
                <a:path h="149225">
                  <a:moveTo>
                    <a:pt x="0" y="148945"/>
                  </a:moveTo>
                  <a:lnTo>
                    <a:pt x="0"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27" name="object 27"/>
            <p:cNvSpPr/>
            <p:nvPr/>
          </p:nvSpPr>
          <p:spPr>
            <a:xfrm>
              <a:off x="1034033" y="2664714"/>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28" name="object 28"/>
            <p:cNvSpPr/>
            <p:nvPr/>
          </p:nvSpPr>
          <p:spPr>
            <a:xfrm>
              <a:off x="1034033" y="2664714"/>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29" name="object 29"/>
          <p:cNvSpPr txBox="1"/>
          <p:nvPr/>
        </p:nvSpPr>
        <p:spPr>
          <a:xfrm>
            <a:off x="1402731" y="3728060"/>
            <a:ext cx="460587" cy="119755"/>
          </a:xfrm>
          <a:prstGeom prst="rect">
            <a:avLst/>
          </a:prstGeom>
        </p:spPr>
        <p:txBody>
          <a:bodyPr vert="horz" wrap="square" lIns="0" tIns="16933" rIns="0" bIns="0" rtlCol="0">
            <a:spAutoFit/>
          </a:bodyPr>
          <a:lstStyle/>
          <a:p>
            <a:pPr marL="16933" defTabSz="1219170">
              <a:spcBef>
                <a:spcPts val="133"/>
              </a:spcBef>
            </a:pPr>
            <a:r>
              <a:rPr sz="667" dirty="0">
                <a:solidFill>
                  <a:srgbClr val="FFFFFF"/>
                </a:solidFill>
                <a:latin typeface="+mj-lt"/>
                <a:cs typeface="Arial Black"/>
              </a:rPr>
              <a:t>Inspections</a:t>
            </a:r>
            <a:endParaRPr sz="667">
              <a:solidFill>
                <a:prstClr val="black"/>
              </a:solidFill>
              <a:latin typeface="+mj-lt"/>
              <a:cs typeface="Arial Black"/>
            </a:endParaRPr>
          </a:p>
        </p:txBody>
      </p:sp>
      <p:grpSp>
        <p:nvGrpSpPr>
          <p:cNvPr id="30" name="object 30"/>
          <p:cNvGrpSpPr/>
          <p:nvPr/>
        </p:nvGrpSpPr>
        <p:grpSpPr>
          <a:xfrm>
            <a:off x="1895772" y="4263051"/>
            <a:ext cx="715433" cy="514773"/>
            <a:chOff x="1421828" y="3197288"/>
            <a:chExt cx="536575" cy="386080"/>
          </a:xfrm>
        </p:grpSpPr>
        <p:sp>
          <p:nvSpPr>
            <p:cNvPr id="31" name="object 31"/>
            <p:cNvSpPr/>
            <p:nvPr/>
          </p:nvSpPr>
          <p:spPr>
            <a:xfrm>
              <a:off x="1427226" y="3390138"/>
              <a:ext cx="146685" cy="0"/>
            </a:xfrm>
            <a:custGeom>
              <a:avLst/>
              <a:gdLst/>
              <a:ahLst/>
              <a:cxnLst/>
              <a:rect l="l" t="t" r="r" b="b"/>
              <a:pathLst>
                <a:path w="146684">
                  <a:moveTo>
                    <a:pt x="0" y="0"/>
                  </a:moveTo>
                  <a:lnTo>
                    <a:pt x="146227" y="0"/>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2" name="object 32"/>
            <p:cNvSpPr/>
            <p:nvPr/>
          </p:nvSpPr>
          <p:spPr>
            <a:xfrm>
              <a:off x="1572006" y="3202686"/>
              <a:ext cx="381000" cy="375285"/>
            </a:xfrm>
            <a:custGeom>
              <a:avLst/>
              <a:gdLst/>
              <a:ahLst/>
              <a:cxnLst/>
              <a:rect l="l" t="t" r="r" b="b"/>
              <a:pathLst>
                <a:path w="381000" h="375285">
                  <a:moveTo>
                    <a:pt x="318516"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8516" y="374903"/>
                  </a:lnTo>
                  <a:lnTo>
                    <a:pt x="342836" y="369993"/>
                  </a:lnTo>
                  <a:lnTo>
                    <a:pt x="362697" y="356601"/>
                  </a:lnTo>
                  <a:lnTo>
                    <a:pt x="376089" y="336740"/>
                  </a:lnTo>
                  <a:lnTo>
                    <a:pt x="381000" y="312419"/>
                  </a:lnTo>
                  <a:lnTo>
                    <a:pt x="381000" y="62483"/>
                  </a:lnTo>
                  <a:lnTo>
                    <a:pt x="376089" y="38163"/>
                  </a:lnTo>
                  <a:lnTo>
                    <a:pt x="362697" y="18302"/>
                  </a:lnTo>
                  <a:lnTo>
                    <a:pt x="342836" y="4910"/>
                  </a:lnTo>
                  <a:lnTo>
                    <a:pt x="318516"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3" name="object 33"/>
            <p:cNvSpPr/>
            <p:nvPr/>
          </p:nvSpPr>
          <p:spPr>
            <a:xfrm>
              <a:off x="1572006" y="3202686"/>
              <a:ext cx="381000" cy="375285"/>
            </a:xfrm>
            <a:custGeom>
              <a:avLst/>
              <a:gdLst/>
              <a:ahLst/>
              <a:cxnLst/>
              <a:rect l="l" t="t" r="r" b="b"/>
              <a:pathLst>
                <a:path w="381000" h="375285">
                  <a:moveTo>
                    <a:pt x="0" y="62483"/>
                  </a:moveTo>
                  <a:lnTo>
                    <a:pt x="4910" y="38163"/>
                  </a:lnTo>
                  <a:lnTo>
                    <a:pt x="18302" y="18302"/>
                  </a:lnTo>
                  <a:lnTo>
                    <a:pt x="38163" y="4910"/>
                  </a:lnTo>
                  <a:lnTo>
                    <a:pt x="62484" y="0"/>
                  </a:lnTo>
                  <a:lnTo>
                    <a:pt x="318516" y="0"/>
                  </a:lnTo>
                  <a:lnTo>
                    <a:pt x="342836" y="4910"/>
                  </a:lnTo>
                  <a:lnTo>
                    <a:pt x="362697" y="18302"/>
                  </a:lnTo>
                  <a:lnTo>
                    <a:pt x="376089" y="38163"/>
                  </a:lnTo>
                  <a:lnTo>
                    <a:pt x="381000" y="62483"/>
                  </a:lnTo>
                  <a:lnTo>
                    <a:pt x="381000" y="312419"/>
                  </a:lnTo>
                  <a:lnTo>
                    <a:pt x="376089" y="336740"/>
                  </a:lnTo>
                  <a:lnTo>
                    <a:pt x="362697" y="356601"/>
                  </a:lnTo>
                  <a:lnTo>
                    <a:pt x="342836" y="369993"/>
                  </a:lnTo>
                  <a:lnTo>
                    <a:pt x="318516"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4" name="object 34"/>
          <p:cNvSpPr txBox="1"/>
          <p:nvPr/>
        </p:nvSpPr>
        <p:spPr>
          <a:xfrm>
            <a:off x="2154902" y="4413233"/>
            <a:ext cx="390313" cy="181310"/>
          </a:xfrm>
          <a:prstGeom prst="rect">
            <a:avLst/>
          </a:prstGeom>
        </p:spPr>
        <p:txBody>
          <a:bodyPr vert="horz" wrap="square" lIns="0" tIns="16933" rIns="0" bIns="0" rtlCol="0">
            <a:spAutoFit/>
          </a:bodyPr>
          <a:lstStyle/>
          <a:p>
            <a:pPr marL="16933" defTabSz="1219170">
              <a:spcBef>
                <a:spcPts val="133"/>
              </a:spcBef>
            </a:pPr>
            <a:r>
              <a:rPr sz="1067" dirty="0">
                <a:solidFill>
                  <a:srgbClr val="FFFFFF"/>
                </a:solidFill>
                <a:latin typeface="+mj-lt"/>
                <a:cs typeface="Arial Black"/>
              </a:rPr>
              <a:t>Notes</a:t>
            </a:r>
            <a:endParaRPr sz="1067">
              <a:solidFill>
                <a:prstClr val="black"/>
              </a:solidFill>
              <a:latin typeface="+mj-lt"/>
              <a:cs typeface="Arial Black"/>
            </a:endParaRPr>
          </a:p>
        </p:txBody>
      </p:sp>
      <p:grpSp>
        <p:nvGrpSpPr>
          <p:cNvPr id="35" name="object 35"/>
          <p:cNvGrpSpPr/>
          <p:nvPr/>
        </p:nvGrpSpPr>
        <p:grpSpPr>
          <a:xfrm>
            <a:off x="1371601" y="4790439"/>
            <a:ext cx="520700" cy="704427"/>
            <a:chOff x="1028700" y="3592829"/>
            <a:chExt cx="390525" cy="528320"/>
          </a:xfrm>
        </p:grpSpPr>
        <p:sp>
          <p:nvSpPr>
            <p:cNvPr id="36" name="object 36"/>
            <p:cNvSpPr/>
            <p:nvPr/>
          </p:nvSpPr>
          <p:spPr>
            <a:xfrm>
              <a:off x="1224534" y="3592829"/>
              <a:ext cx="0" cy="149225"/>
            </a:xfrm>
            <a:custGeom>
              <a:avLst/>
              <a:gdLst/>
              <a:ahLst/>
              <a:cxnLst/>
              <a:rect l="l" t="t" r="r" b="b"/>
              <a:pathLst>
                <a:path h="149225">
                  <a:moveTo>
                    <a:pt x="0" y="0"/>
                  </a:moveTo>
                  <a:lnTo>
                    <a:pt x="0" y="148945"/>
                  </a:lnTo>
                </a:path>
              </a:pathLst>
            </a:custGeom>
            <a:ln w="10668">
              <a:solidFill>
                <a:srgbClr val="2B3440"/>
              </a:solidFill>
            </a:ln>
          </p:spPr>
          <p:txBody>
            <a:bodyPr wrap="square" lIns="0" tIns="0" rIns="0" bIns="0" rtlCol="0"/>
            <a:lstStyle/>
            <a:p>
              <a:pPr defTabSz="1219170"/>
              <a:endParaRPr sz="2400">
                <a:solidFill>
                  <a:prstClr val="black"/>
                </a:solidFill>
                <a:latin typeface="+mj-lt"/>
              </a:endParaRPr>
            </a:p>
          </p:txBody>
        </p:sp>
        <p:sp>
          <p:nvSpPr>
            <p:cNvPr id="37" name="object 37"/>
            <p:cNvSpPr/>
            <p:nvPr/>
          </p:nvSpPr>
          <p:spPr>
            <a:xfrm>
              <a:off x="1034033" y="3740657"/>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4"/>
                  </a:lnTo>
                  <a:lnTo>
                    <a:pt x="0" y="312420"/>
                  </a:lnTo>
                  <a:lnTo>
                    <a:pt x="4910" y="336740"/>
                  </a:lnTo>
                  <a:lnTo>
                    <a:pt x="18302" y="356601"/>
                  </a:lnTo>
                  <a:lnTo>
                    <a:pt x="38163" y="369993"/>
                  </a:lnTo>
                  <a:lnTo>
                    <a:pt x="62484" y="374904"/>
                  </a:lnTo>
                  <a:lnTo>
                    <a:pt x="316992" y="374904"/>
                  </a:lnTo>
                  <a:lnTo>
                    <a:pt x="341312" y="369993"/>
                  </a:lnTo>
                  <a:lnTo>
                    <a:pt x="361173" y="356601"/>
                  </a:lnTo>
                  <a:lnTo>
                    <a:pt x="374565" y="336740"/>
                  </a:lnTo>
                  <a:lnTo>
                    <a:pt x="379476" y="312420"/>
                  </a:lnTo>
                  <a:lnTo>
                    <a:pt x="379476" y="62484"/>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38" name="object 38"/>
            <p:cNvSpPr/>
            <p:nvPr/>
          </p:nvSpPr>
          <p:spPr>
            <a:xfrm>
              <a:off x="1034033" y="3740657"/>
              <a:ext cx="379730" cy="375285"/>
            </a:xfrm>
            <a:custGeom>
              <a:avLst/>
              <a:gdLst/>
              <a:ahLst/>
              <a:cxnLst/>
              <a:rect l="l" t="t" r="r" b="b"/>
              <a:pathLst>
                <a:path w="379730" h="375285">
                  <a:moveTo>
                    <a:pt x="0" y="62484"/>
                  </a:moveTo>
                  <a:lnTo>
                    <a:pt x="4910" y="38163"/>
                  </a:lnTo>
                  <a:lnTo>
                    <a:pt x="18302" y="18302"/>
                  </a:lnTo>
                  <a:lnTo>
                    <a:pt x="38163" y="4910"/>
                  </a:lnTo>
                  <a:lnTo>
                    <a:pt x="62484" y="0"/>
                  </a:lnTo>
                  <a:lnTo>
                    <a:pt x="316992" y="0"/>
                  </a:lnTo>
                  <a:lnTo>
                    <a:pt x="341312" y="4910"/>
                  </a:lnTo>
                  <a:lnTo>
                    <a:pt x="361173" y="18302"/>
                  </a:lnTo>
                  <a:lnTo>
                    <a:pt x="374565" y="38163"/>
                  </a:lnTo>
                  <a:lnTo>
                    <a:pt x="379476" y="62484"/>
                  </a:lnTo>
                  <a:lnTo>
                    <a:pt x="379476" y="312420"/>
                  </a:lnTo>
                  <a:lnTo>
                    <a:pt x="374565" y="336740"/>
                  </a:lnTo>
                  <a:lnTo>
                    <a:pt x="361173" y="356601"/>
                  </a:lnTo>
                  <a:lnTo>
                    <a:pt x="341312" y="369993"/>
                  </a:lnTo>
                  <a:lnTo>
                    <a:pt x="316992" y="374904"/>
                  </a:lnTo>
                  <a:lnTo>
                    <a:pt x="62484" y="374904"/>
                  </a:lnTo>
                  <a:lnTo>
                    <a:pt x="38163" y="369993"/>
                  </a:lnTo>
                  <a:lnTo>
                    <a:pt x="18302" y="356601"/>
                  </a:lnTo>
                  <a:lnTo>
                    <a:pt x="4910" y="336740"/>
                  </a:lnTo>
                  <a:lnTo>
                    <a:pt x="0" y="312420"/>
                  </a:lnTo>
                  <a:lnTo>
                    <a:pt x="0" y="62484"/>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39" name="object 39"/>
          <p:cNvSpPr txBox="1"/>
          <p:nvPr/>
        </p:nvSpPr>
        <p:spPr>
          <a:xfrm>
            <a:off x="1421657" y="5110666"/>
            <a:ext cx="420793" cy="221365"/>
          </a:xfrm>
          <a:prstGeom prst="rect">
            <a:avLst/>
          </a:prstGeom>
        </p:spPr>
        <p:txBody>
          <a:bodyPr vert="horz" wrap="square" lIns="0" tIns="16087" rIns="0" bIns="0" rtlCol="0">
            <a:spAutoFit/>
          </a:bodyPr>
          <a:lstStyle/>
          <a:p>
            <a:pPr marL="16933" defTabSz="1219170">
              <a:spcBef>
                <a:spcPts val="127"/>
              </a:spcBef>
            </a:pPr>
            <a:r>
              <a:rPr sz="1333" dirty="0">
                <a:solidFill>
                  <a:srgbClr val="FFFFFF"/>
                </a:solidFill>
                <a:latin typeface="+mj-lt"/>
                <a:cs typeface="Arial Black"/>
              </a:rPr>
              <a:t>Plans</a:t>
            </a:r>
            <a:endParaRPr sz="1333">
              <a:solidFill>
                <a:prstClr val="black"/>
              </a:solidFill>
              <a:latin typeface="+mj-lt"/>
              <a:cs typeface="Arial Black"/>
            </a:endParaRPr>
          </a:p>
        </p:txBody>
      </p:sp>
      <p:grpSp>
        <p:nvGrpSpPr>
          <p:cNvPr id="40" name="object 40"/>
          <p:cNvGrpSpPr/>
          <p:nvPr/>
        </p:nvGrpSpPr>
        <p:grpSpPr>
          <a:xfrm>
            <a:off x="654303" y="4263135"/>
            <a:ext cx="520700" cy="514773"/>
            <a:chOff x="490727" y="3197351"/>
            <a:chExt cx="390525" cy="386080"/>
          </a:xfrm>
        </p:grpSpPr>
        <p:sp>
          <p:nvSpPr>
            <p:cNvPr id="41" name="object 41"/>
            <p:cNvSpPr/>
            <p:nvPr/>
          </p:nvSpPr>
          <p:spPr>
            <a:xfrm>
              <a:off x="496061" y="3202685"/>
              <a:ext cx="379730" cy="375285"/>
            </a:xfrm>
            <a:custGeom>
              <a:avLst/>
              <a:gdLst/>
              <a:ahLst/>
              <a:cxnLst/>
              <a:rect l="l" t="t" r="r" b="b"/>
              <a:pathLst>
                <a:path w="379730" h="375285">
                  <a:moveTo>
                    <a:pt x="316992"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316992" y="374903"/>
                  </a:lnTo>
                  <a:lnTo>
                    <a:pt x="341312" y="369993"/>
                  </a:lnTo>
                  <a:lnTo>
                    <a:pt x="361173" y="356601"/>
                  </a:lnTo>
                  <a:lnTo>
                    <a:pt x="374565" y="336740"/>
                  </a:lnTo>
                  <a:lnTo>
                    <a:pt x="379476" y="312419"/>
                  </a:lnTo>
                  <a:lnTo>
                    <a:pt x="379476" y="62483"/>
                  </a:lnTo>
                  <a:lnTo>
                    <a:pt x="374565" y="38163"/>
                  </a:lnTo>
                  <a:lnTo>
                    <a:pt x="361173" y="18302"/>
                  </a:lnTo>
                  <a:lnTo>
                    <a:pt x="341312" y="4910"/>
                  </a:lnTo>
                  <a:lnTo>
                    <a:pt x="316992" y="0"/>
                  </a:lnTo>
                  <a:close/>
                </a:path>
              </a:pathLst>
            </a:custGeom>
            <a:solidFill>
              <a:srgbClr val="1A1A1A"/>
            </a:solidFill>
          </p:spPr>
          <p:txBody>
            <a:bodyPr wrap="square" lIns="0" tIns="0" rIns="0" bIns="0" rtlCol="0"/>
            <a:lstStyle/>
            <a:p>
              <a:pPr defTabSz="1219170"/>
              <a:endParaRPr sz="2400">
                <a:solidFill>
                  <a:prstClr val="black"/>
                </a:solidFill>
                <a:latin typeface="+mj-lt"/>
              </a:endParaRPr>
            </a:p>
          </p:txBody>
        </p:sp>
        <p:sp>
          <p:nvSpPr>
            <p:cNvPr id="42" name="object 42"/>
            <p:cNvSpPr/>
            <p:nvPr/>
          </p:nvSpPr>
          <p:spPr>
            <a:xfrm>
              <a:off x="496061" y="3202685"/>
              <a:ext cx="379730" cy="375285"/>
            </a:xfrm>
            <a:custGeom>
              <a:avLst/>
              <a:gdLst/>
              <a:ahLst/>
              <a:cxnLst/>
              <a:rect l="l" t="t" r="r" b="b"/>
              <a:pathLst>
                <a:path w="379730" h="375285">
                  <a:moveTo>
                    <a:pt x="0" y="62483"/>
                  </a:moveTo>
                  <a:lnTo>
                    <a:pt x="4910" y="38163"/>
                  </a:lnTo>
                  <a:lnTo>
                    <a:pt x="18302" y="18302"/>
                  </a:lnTo>
                  <a:lnTo>
                    <a:pt x="38163" y="4910"/>
                  </a:lnTo>
                  <a:lnTo>
                    <a:pt x="62484" y="0"/>
                  </a:lnTo>
                  <a:lnTo>
                    <a:pt x="316992" y="0"/>
                  </a:lnTo>
                  <a:lnTo>
                    <a:pt x="341312" y="4910"/>
                  </a:lnTo>
                  <a:lnTo>
                    <a:pt x="361173" y="18302"/>
                  </a:lnTo>
                  <a:lnTo>
                    <a:pt x="374565" y="38163"/>
                  </a:lnTo>
                  <a:lnTo>
                    <a:pt x="379476" y="62483"/>
                  </a:lnTo>
                  <a:lnTo>
                    <a:pt x="379476" y="312419"/>
                  </a:lnTo>
                  <a:lnTo>
                    <a:pt x="374565" y="336740"/>
                  </a:lnTo>
                  <a:lnTo>
                    <a:pt x="361173" y="356601"/>
                  </a:lnTo>
                  <a:lnTo>
                    <a:pt x="341312" y="369993"/>
                  </a:lnTo>
                  <a:lnTo>
                    <a:pt x="316992" y="374903"/>
                  </a:lnTo>
                  <a:lnTo>
                    <a:pt x="62484" y="374903"/>
                  </a:lnTo>
                  <a:lnTo>
                    <a:pt x="38163" y="369993"/>
                  </a:lnTo>
                  <a:lnTo>
                    <a:pt x="18302" y="356601"/>
                  </a:lnTo>
                  <a:lnTo>
                    <a:pt x="4910" y="336740"/>
                  </a:lnTo>
                  <a:lnTo>
                    <a:pt x="0" y="312419"/>
                  </a:lnTo>
                  <a:lnTo>
                    <a:pt x="0" y="62483"/>
                  </a:lnTo>
                  <a:close/>
                </a:path>
              </a:pathLst>
            </a:custGeom>
            <a:ln w="10668">
              <a:solidFill>
                <a:srgbClr val="FFFFFF"/>
              </a:solidFill>
            </a:ln>
          </p:spPr>
          <p:txBody>
            <a:bodyPr wrap="square" lIns="0" tIns="0" rIns="0" bIns="0" rtlCol="0"/>
            <a:lstStyle/>
            <a:p>
              <a:pPr defTabSz="1219170"/>
              <a:endParaRPr sz="2400">
                <a:solidFill>
                  <a:prstClr val="black"/>
                </a:solidFill>
                <a:latin typeface="+mj-lt"/>
              </a:endParaRPr>
            </a:p>
          </p:txBody>
        </p:sp>
      </p:grpSp>
      <p:sp>
        <p:nvSpPr>
          <p:cNvPr id="44" name="object 44"/>
          <p:cNvSpPr txBox="1"/>
          <p:nvPr/>
        </p:nvSpPr>
        <p:spPr>
          <a:xfrm>
            <a:off x="727026" y="4496716"/>
            <a:ext cx="371687" cy="140209"/>
          </a:xfrm>
          <a:prstGeom prst="rect">
            <a:avLst/>
          </a:prstGeom>
        </p:spPr>
        <p:txBody>
          <a:bodyPr vert="horz" wrap="square" lIns="0" tIns="16933" rIns="0" bIns="0" rtlCol="0">
            <a:spAutoFit/>
          </a:bodyPr>
          <a:lstStyle/>
          <a:p>
            <a:pPr marL="16933" defTabSz="1219170">
              <a:spcBef>
                <a:spcPts val="133"/>
              </a:spcBef>
            </a:pPr>
            <a:r>
              <a:rPr sz="800" dirty="0">
                <a:solidFill>
                  <a:srgbClr val="FFFFFF"/>
                </a:solidFill>
                <a:latin typeface="+mj-lt"/>
                <a:cs typeface="Arial Black"/>
              </a:rPr>
              <a:t>Owners</a:t>
            </a:r>
            <a:endParaRPr sz="800" dirty="0">
              <a:solidFill>
                <a:prstClr val="black"/>
              </a:solidFill>
              <a:latin typeface="+mj-lt"/>
              <a:cs typeface="Arial Black"/>
            </a:endParaRPr>
          </a:p>
        </p:txBody>
      </p:sp>
      <p:grpSp>
        <p:nvGrpSpPr>
          <p:cNvPr id="45" name="object 45"/>
          <p:cNvGrpSpPr/>
          <p:nvPr/>
        </p:nvGrpSpPr>
        <p:grpSpPr>
          <a:xfrm>
            <a:off x="2820416" y="3885184"/>
            <a:ext cx="2066713" cy="1268307"/>
            <a:chOff x="2115311" y="2913888"/>
            <a:chExt cx="1550035" cy="951230"/>
          </a:xfrm>
        </p:grpSpPr>
        <p:sp>
          <p:nvSpPr>
            <p:cNvPr id="46" name="object 46"/>
            <p:cNvSpPr/>
            <p:nvPr/>
          </p:nvSpPr>
          <p:spPr>
            <a:xfrm>
              <a:off x="2124455" y="2923032"/>
              <a:ext cx="1531620" cy="932688"/>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mj-lt"/>
              </a:endParaRPr>
            </a:p>
          </p:txBody>
        </p:sp>
        <p:sp>
          <p:nvSpPr>
            <p:cNvPr id="47" name="object 47"/>
            <p:cNvSpPr/>
            <p:nvPr/>
          </p:nvSpPr>
          <p:spPr>
            <a:xfrm>
              <a:off x="2119883" y="2918460"/>
              <a:ext cx="1541145" cy="942340"/>
            </a:xfrm>
            <a:custGeom>
              <a:avLst/>
              <a:gdLst/>
              <a:ahLst/>
              <a:cxnLst/>
              <a:rect l="l" t="t" r="r" b="b"/>
              <a:pathLst>
                <a:path w="1541145" h="942339">
                  <a:moveTo>
                    <a:pt x="0" y="0"/>
                  </a:moveTo>
                  <a:lnTo>
                    <a:pt x="1540764" y="0"/>
                  </a:lnTo>
                  <a:lnTo>
                    <a:pt x="1540764" y="941832"/>
                  </a:lnTo>
                  <a:lnTo>
                    <a:pt x="0" y="941832"/>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grpSp>
      <p:grpSp>
        <p:nvGrpSpPr>
          <p:cNvPr id="48" name="object 48"/>
          <p:cNvGrpSpPr/>
          <p:nvPr/>
        </p:nvGrpSpPr>
        <p:grpSpPr>
          <a:xfrm>
            <a:off x="5071872" y="3856735"/>
            <a:ext cx="7045113" cy="1127759"/>
            <a:chOff x="3803903" y="2892551"/>
            <a:chExt cx="5283835" cy="845819"/>
          </a:xfrm>
        </p:grpSpPr>
        <p:sp>
          <p:nvSpPr>
            <p:cNvPr id="49" name="object 49"/>
            <p:cNvSpPr/>
            <p:nvPr/>
          </p:nvSpPr>
          <p:spPr>
            <a:xfrm>
              <a:off x="3837408" y="2935200"/>
              <a:ext cx="1543852" cy="77577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mj-lt"/>
              </a:endParaRPr>
            </a:p>
          </p:txBody>
        </p:sp>
        <p:sp>
          <p:nvSpPr>
            <p:cNvPr id="50" name="object 50"/>
            <p:cNvSpPr/>
            <p:nvPr/>
          </p:nvSpPr>
          <p:spPr>
            <a:xfrm>
              <a:off x="3808475" y="2918459"/>
              <a:ext cx="1595755" cy="815340"/>
            </a:xfrm>
            <a:custGeom>
              <a:avLst/>
              <a:gdLst/>
              <a:ahLst/>
              <a:cxnLst/>
              <a:rect l="l" t="t" r="r" b="b"/>
              <a:pathLst>
                <a:path w="1595754" h="815339">
                  <a:moveTo>
                    <a:pt x="0" y="0"/>
                  </a:moveTo>
                  <a:lnTo>
                    <a:pt x="1595627" y="0"/>
                  </a:lnTo>
                  <a:lnTo>
                    <a:pt x="1595627" y="815340"/>
                  </a:lnTo>
                  <a:lnTo>
                    <a:pt x="0" y="815340"/>
                  </a:lnTo>
                  <a:lnTo>
                    <a:pt x="0" y="0"/>
                  </a:lnTo>
                  <a:close/>
                </a:path>
              </a:pathLst>
            </a:custGeom>
            <a:ln w="9143">
              <a:solidFill>
                <a:srgbClr val="394452"/>
              </a:solidFill>
            </a:ln>
          </p:spPr>
          <p:txBody>
            <a:bodyPr wrap="square" lIns="0" tIns="0" rIns="0" bIns="0" rtlCol="0"/>
            <a:lstStyle/>
            <a:p>
              <a:pPr defTabSz="1219170"/>
              <a:endParaRPr sz="2400">
                <a:solidFill>
                  <a:prstClr val="black"/>
                </a:solidFill>
                <a:latin typeface="+mj-lt"/>
              </a:endParaRPr>
            </a:p>
          </p:txBody>
        </p:sp>
        <p:sp>
          <p:nvSpPr>
            <p:cNvPr id="51" name="object 51"/>
            <p:cNvSpPr/>
            <p:nvPr/>
          </p:nvSpPr>
          <p:spPr>
            <a:xfrm>
              <a:off x="5442203" y="3191255"/>
              <a:ext cx="1802892" cy="228600"/>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mj-lt"/>
              </a:endParaRPr>
            </a:p>
          </p:txBody>
        </p:sp>
        <p:sp>
          <p:nvSpPr>
            <p:cNvPr id="52" name="object 52"/>
            <p:cNvSpPr/>
            <p:nvPr/>
          </p:nvSpPr>
          <p:spPr>
            <a:xfrm>
              <a:off x="5437631" y="3186683"/>
              <a:ext cx="1812289" cy="238125"/>
            </a:xfrm>
            <a:custGeom>
              <a:avLst/>
              <a:gdLst/>
              <a:ahLst/>
              <a:cxnLst/>
              <a:rect l="l" t="t" r="r" b="b"/>
              <a:pathLst>
                <a:path w="1812290" h="238125">
                  <a:moveTo>
                    <a:pt x="0" y="0"/>
                  </a:moveTo>
                  <a:lnTo>
                    <a:pt x="1812036" y="0"/>
                  </a:lnTo>
                  <a:lnTo>
                    <a:pt x="1812036" y="237744"/>
                  </a:lnTo>
                  <a:lnTo>
                    <a:pt x="0" y="237744"/>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sp>
          <p:nvSpPr>
            <p:cNvPr id="53" name="object 53"/>
            <p:cNvSpPr/>
            <p:nvPr/>
          </p:nvSpPr>
          <p:spPr>
            <a:xfrm>
              <a:off x="7307579" y="2901695"/>
              <a:ext cx="1770887" cy="80770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mj-lt"/>
              </a:endParaRPr>
            </a:p>
          </p:txBody>
        </p:sp>
        <p:sp>
          <p:nvSpPr>
            <p:cNvPr id="54" name="object 54"/>
            <p:cNvSpPr/>
            <p:nvPr/>
          </p:nvSpPr>
          <p:spPr>
            <a:xfrm>
              <a:off x="7303007" y="2897123"/>
              <a:ext cx="1780539" cy="817244"/>
            </a:xfrm>
            <a:custGeom>
              <a:avLst/>
              <a:gdLst/>
              <a:ahLst/>
              <a:cxnLst/>
              <a:rect l="l" t="t" r="r" b="b"/>
              <a:pathLst>
                <a:path w="1780540" h="817245">
                  <a:moveTo>
                    <a:pt x="0" y="0"/>
                  </a:moveTo>
                  <a:lnTo>
                    <a:pt x="1780031" y="0"/>
                  </a:lnTo>
                  <a:lnTo>
                    <a:pt x="1780031" y="816863"/>
                  </a:lnTo>
                  <a:lnTo>
                    <a:pt x="0" y="816863"/>
                  </a:lnTo>
                  <a:lnTo>
                    <a:pt x="0" y="0"/>
                  </a:lnTo>
                  <a:close/>
                </a:path>
              </a:pathLst>
            </a:custGeom>
            <a:ln w="9144">
              <a:solidFill>
                <a:srgbClr val="394452"/>
              </a:solidFill>
            </a:ln>
          </p:spPr>
          <p:txBody>
            <a:bodyPr wrap="square" lIns="0" tIns="0" rIns="0" bIns="0" rtlCol="0"/>
            <a:lstStyle/>
            <a:p>
              <a:pPr defTabSz="1219170"/>
              <a:endParaRPr sz="2400">
                <a:solidFill>
                  <a:prstClr val="black"/>
                </a:solidFill>
                <a:latin typeface="+mj-lt"/>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Forms</a:t>
            </a:r>
          </a:p>
        </p:txBody>
      </p:sp>
    </p:spTree>
    <p:extLst>
      <p:ext uri="{BB962C8B-B14F-4D97-AF65-F5344CB8AC3E}">
        <p14:creationId xmlns:p14="http://schemas.microsoft.com/office/powerpoint/2010/main" val="21778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Forms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Forms are a mechanism for users to both input data and view data from both the primary record and the associated records.</a:t>
            </a:r>
          </a:p>
        </p:txBody>
      </p:sp>
      <p:pic>
        <p:nvPicPr>
          <p:cNvPr id="1026" name="Picture 2" descr="Image result for Power Apps Model Driven Apps form">
            <a:extLst>
              <a:ext uri="{FF2B5EF4-FFF2-40B4-BE49-F238E27FC236}">
                <a16:creationId xmlns:a16="http://schemas.microsoft.com/office/drawing/2014/main" id="{21FFAA6E-B097-440C-8A28-73A5B2945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206" y="2486851"/>
            <a:ext cx="8541588" cy="431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902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3043" y="599304"/>
            <a:ext cx="1494619" cy="458672"/>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3" name="object 3"/>
          <p:cNvGrpSpPr/>
          <p:nvPr/>
        </p:nvGrpSpPr>
        <p:grpSpPr>
          <a:xfrm>
            <a:off x="2224515" y="594529"/>
            <a:ext cx="4527127" cy="599440"/>
            <a:chOff x="1668386" y="445897"/>
            <a:chExt cx="3395345" cy="449580"/>
          </a:xfrm>
        </p:grpSpPr>
        <p:sp>
          <p:nvSpPr>
            <p:cNvPr id="4" name="object 4"/>
            <p:cNvSpPr/>
            <p:nvPr/>
          </p:nvSpPr>
          <p:spPr>
            <a:xfrm>
              <a:off x="1668386" y="643915"/>
              <a:ext cx="122110" cy="2009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1832889" y="445897"/>
              <a:ext cx="3230344" cy="44938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6" name="object 6"/>
          <p:cNvGrpSpPr/>
          <p:nvPr/>
        </p:nvGrpSpPr>
        <p:grpSpPr>
          <a:xfrm>
            <a:off x="1680463" y="1812544"/>
            <a:ext cx="3168227" cy="1825413"/>
            <a:chOff x="1260347" y="1359408"/>
            <a:chExt cx="2376170" cy="1369060"/>
          </a:xfrm>
        </p:grpSpPr>
        <p:sp>
          <p:nvSpPr>
            <p:cNvPr id="7" name="object 7"/>
            <p:cNvSpPr/>
            <p:nvPr/>
          </p:nvSpPr>
          <p:spPr>
            <a:xfrm>
              <a:off x="1260347" y="135940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2188654" y="1871230"/>
              <a:ext cx="521986" cy="18901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9" name="object 9"/>
          <p:cNvGrpSpPr/>
          <p:nvPr/>
        </p:nvGrpSpPr>
        <p:grpSpPr>
          <a:xfrm>
            <a:off x="7343647" y="1812544"/>
            <a:ext cx="3168227" cy="1825413"/>
            <a:chOff x="5507735" y="1359408"/>
            <a:chExt cx="2376170" cy="1369060"/>
          </a:xfrm>
        </p:grpSpPr>
        <p:sp>
          <p:nvSpPr>
            <p:cNvPr id="10" name="object 10"/>
            <p:cNvSpPr/>
            <p:nvPr/>
          </p:nvSpPr>
          <p:spPr>
            <a:xfrm>
              <a:off x="5507735" y="135940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6082537" y="1868868"/>
              <a:ext cx="1234528" cy="212369"/>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2" name="object 12"/>
          <p:cNvGrpSpPr/>
          <p:nvPr/>
        </p:nvGrpSpPr>
        <p:grpSpPr>
          <a:xfrm>
            <a:off x="1702815" y="4139184"/>
            <a:ext cx="3169920" cy="1825413"/>
            <a:chOff x="1277111" y="3104388"/>
            <a:chExt cx="2377440" cy="1369060"/>
          </a:xfrm>
        </p:grpSpPr>
        <p:sp>
          <p:nvSpPr>
            <p:cNvPr id="13" name="object 13"/>
            <p:cNvSpPr/>
            <p:nvPr/>
          </p:nvSpPr>
          <p:spPr>
            <a:xfrm>
              <a:off x="1277111" y="3104388"/>
              <a:ext cx="2377440" cy="1369060"/>
            </a:xfrm>
            <a:custGeom>
              <a:avLst/>
              <a:gdLst/>
              <a:ahLst/>
              <a:cxnLst/>
              <a:rect l="l" t="t" r="r" b="b"/>
              <a:pathLst>
                <a:path w="2377440" h="1369060">
                  <a:moveTo>
                    <a:pt x="2377440" y="0"/>
                  </a:moveTo>
                  <a:lnTo>
                    <a:pt x="0" y="0"/>
                  </a:lnTo>
                  <a:lnTo>
                    <a:pt x="0" y="1368552"/>
                  </a:lnTo>
                  <a:lnTo>
                    <a:pt x="2377440" y="1368552"/>
                  </a:lnTo>
                  <a:lnTo>
                    <a:pt x="2377440"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759115" y="3614521"/>
              <a:ext cx="1414241" cy="212382"/>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grpSp>
        <p:nvGrpSpPr>
          <p:cNvPr id="15" name="object 15"/>
          <p:cNvGrpSpPr/>
          <p:nvPr/>
        </p:nvGrpSpPr>
        <p:grpSpPr>
          <a:xfrm>
            <a:off x="7343647" y="4139184"/>
            <a:ext cx="3168227" cy="1825413"/>
            <a:chOff x="5507735" y="3104388"/>
            <a:chExt cx="2376170" cy="1369060"/>
          </a:xfrm>
        </p:grpSpPr>
        <p:sp>
          <p:nvSpPr>
            <p:cNvPr id="16" name="object 16"/>
            <p:cNvSpPr/>
            <p:nvPr/>
          </p:nvSpPr>
          <p:spPr>
            <a:xfrm>
              <a:off x="5507735" y="3104388"/>
              <a:ext cx="2376170" cy="1369060"/>
            </a:xfrm>
            <a:custGeom>
              <a:avLst/>
              <a:gdLst/>
              <a:ahLst/>
              <a:cxnLst/>
              <a:rect l="l" t="t" r="r" b="b"/>
              <a:pathLst>
                <a:path w="2376170" h="1369060">
                  <a:moveTo>
                    <a:pt x="2375916" y="0"/>
                  </a:moveTo>
                  <a:lnTo>
                    <a:pt x="0" y="0"/>
                  </a:lnTo>
                  <a:lnTo>
                    <a:pt x="0" y="1368552"/>
                  </a:lnTo>
                  <a:lnTo>
                    <a:pt x="2375916" y="1368552"/>
                  </a:lnTo>
                  <a:lnTo>
                    <a:pt x="2375916" y="0"/>
                  </a:lnTo>
                  <a:close/>
                </a:path>
              </a:pathLst>
            </a:custGeom>
            <a:solidFill>
              <a:srgbClr val="006FC0"/>
            </a:solidFill>
          </p:spPr>
          <p:txBody>
            <a:bodyPr wrap="square" lIns="0" tIns="0" rIns="0" bIns="0" rtlCol="0"/>
            <a:lstStyle/>
            <a:p>
              <a:pPr defTabSz="1219170"/>
              <a:endParaRPr sz="2400">
                <a:solidFill>
                  <a:prstClr val="black"/>
                </a:solidFill>
                <a:latin typeface="Calibri"/>
              </a:endParaRPr>
            </a:p>
          </p:txBody>
        </p:sp>
        <p:sp>
          <p:nvSpPr>
            <p:cNvPr id="17" name="object 17"/>
            <p:cNvSpPr/>
            <p:nvPr/>
          </p:nvSpPr>
          <p:spPr>
            <a:xfrm>
              <a:off x="6446773" y="3614521"/>
              <a:ext cx="489419" cy="191376"/>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49" y="321953"/>
            <a:ext cx="2841040"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588075" y="559782"/>
            <a:ext cx="162508" cy="3840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3977098" y="303209"/>
            <a:ext cx="1203519" cy="45272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995679" y="1265937"/>
            <a:ext cx="10335260" cy="5577839"/>
            <a:chOff x="746759" y="949452"/>
            <a:chExt cx="7751445" cy="4183379"/>
          </a:xfrm>
        </p:grpSpPr>
        <p:sp>
          <p:nvSpPr>
            <p:cNvPr id="6" name="object 6"/>
            <p:cNvSpPr/>
            <p:nvPr/>
          </p:nvSpPr>
          <p:spPr>
            <a:xfrm>
              <a:off x="755903" y="998994"/>
              <a:ext cx="7732776" cy="4124692"/>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51331" y="954024"/>
              <a:ext cx="7741920" cy="4174490"/>
            </a:xfrm>
            <a:custGeom>
              <a:avLst/>
              <a:gdLst/>
              <a:ahLst/>
              <a:cxnLst/>
              <a:rect l="l" t="t" r="r" b="b"/>
              <a:pathLst>
                <a:path w="7741920" h="4174490">
                  <a:moveTo>
                    <a:pt x="0" y="0"/>
                  </a:moveTo>
                  <a:lnTo>
                    <a:pt x="7741920" y="0"/>
                  </a:lnTo>
                  <a:lnTo>
                    <a:pt x="7741920" y="4174236"/>
                  </a:lnTo>
                  <a:lnTo>
                    <a:pt x="0" y="4174236"/>
                  </a:lnTo>
                  <a:lnTo>
                    <a:pt x="0" y="0"/>
                  </a:lnTo>
                  <a:close/>
                </a:path>
              </a:pathLst>
            </a:custGeom>
            <a:ln w="9143">
              <a:solidFill>
                <a:srgbClr val="00ADEE"/>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208" y="999745"/>
            <a:ext cx="11911753" cy="5864860"/>
            <a:chOff x="105155" y="749808"/>
            <a:chExt cx="8933815" cy="4398645"/>
          </a:xfrm>
        </p:grpSpPr>
        <p:sp>
          <p:nvSpPr>
            <p:cNvPr id="3" name="object 3"/>
            <p:cNvSpPr/>
            <p:nvPr/>
          </p:nvSpPr>
          <p:spPr>
            <a:xfrm>
              <a:off x="114299" y="805546"/>
              <a:ext cx="8915400" cy="433795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09727" y="754380"/>
              <a:ext cx="8924925" cy="4389120"/>
            </a:xfrm>
            <a:custGeom>
              <a:avLst/>
              <a:gdLst/>
              <a:ahLst/>
              <a:cxnLst/>
              <a:rect l="l" t="t" r="r" b="b"/>
              <a:pathLst>
                <a:path w="8924925" h="4389120">
                  <a:moveTo>
                    <a:pt x="0" y="0"/>
                  </a:moveTo>
                  <a:lnTo>
                    <a:pt x="8924544" y="0"/>
                  </a:lnTo>
                  <a:lnTo>
                    <a:pt x="8924544" y="4389120"/>
                  </a:lnTo>
                </a:path>
                <a:path w="8924925" h="4389120">
                  <a:moveTo>
                    <a:pt x="0" y="4389120"/>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549866" y="321953"/>
            <a:ext cx="2841057" cy="5703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550039" y="559782"/>
            <a:ext cx="304789" cy="3840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014900" y="297552"/>
            <a:ext cx="2805192" cy="50869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8481569" y="4529329"/>
            <a:ext cx="3558540" cy="1871980"/>
          </a:xfrm>
          <a:custGeom>
            <a:avLst/>
            <a:gdLst/>
            <a:ahLst/>
            <a:cxnLst/>
            <a:rect l="l" t="t" r="r" b="b"/>
            <a:pathLst>
              <a:path w="2668904" h="1403985">
                <a:moveTo>
                  <a:pt x="0" y="0"/>
                </a:moveTo>
                <a:lnTo>
                  <a:pt x="2668524" y="0"/>
                </a:lnTo>
                <a:lnTo>
                  <a:pt x="2668524" y="1403603"/>
                </a:lnTo>
                <a:lnTo>
                  <a:pt x="0" y="1403603"/>
                </a:lnTo>
                <a:lnTo>
                  <a:pt x="0" y="0"/>
                </a:lnTo>
                <a:close/>
              </a:path>
            </a:pathLst>
          </a:custGeom>
          <a:ln w="57912">
            <a:solidFill>
              <a:srgbClr val="00ADEE"/>
            </a:solidFill>
          </a:ln>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6717" y="340766"/>
            <a:ext cx="2841052" cy="570313"/>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369754" y="578595"/>
            <a:ext cx="162508" cy="3838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3730788" y="316366"/>
            <a:ext cx="2805189" cy="50867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6914895" y="2391665"/>
            <a:ext cx="5137572" cy="2887980"/>
            <a:chOff x="5186171" y="1793748"/>
            <a:chExt cx="3853179" cy="2165985"/>
          </a:xfrm>
        </p:grpSpPr>
        <p:sp>
          <p:nvSpPr>
            <p:cNvPr id="6" name="object 6"/>
            <p:cNvSpPr/>
            <p:nvPr/>
          </p:nvSpPr>
          <p:spPr>
            <a:xfrm>
              <a:off x="5387015" y="1802892"/>
              <a:ext cx="3374409" cy="186782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337047" y="1798320"/>
              <a:ext cx="3697604" cy="2156460"/>
            </a:xfrm>
            <a:custGeom>
              <a:avLst/>
              <a:gdLst/>
              <a:ahLst/>
              <a:cxnLst/>
              <a:rect l="l" t="t" r="r" b="b"/>
              <a:pathLst>
                <a:path w="3697604" h="2156460">
                  <a:moveTo>
                    <a:pt x="0" y="0"/>
                  </a:moveTo>
                  <a:lnTo>
                    <a:pt x="3697224" y="0"/>
                  </a:lnTo>
                  <a:lnTo>
                    <a:pt x="3697224" y="2156460"/>
                  </a:lnTo>
                  <a:lnTo>
                    <a:pt x="0" y="2156460"/>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5186171" y="2875788"/>
              <a:ext cx="1059180" cy="260985"/>
            </a:xfrm>
            <a:custGeom>
              <a:avLst/>
              <a:gdLst/>
              <a:ahLst/>
              <a:cxnLst/>
              <a:rect l="l" t="t" r="r" b="b"/>
              <a:pathLst>
                <a:path w="1059179" h="260985">
                  <a:moveTo>
                    <a:pt x="928878" y="0"/>
                  </a:moveTo>
                  <a:lnTo>
                    <a:pt x="928878" y="65150"/>
                  </a:lnTo>
                  <a:lnTo>
                    <a:pt x="0" y="65150"/>
                  </a:lnTo>
                  <a:lnTo>
                    <a:pt x="0" y="195452"/>
                  </a:lnTo>
                  <a:lnTo>
                    <a:pt x="928878" y="195452"/>
                  </a:lnTo>
                  <a:lnTo>
                    <a:pt x="928878" y="260603"/>
                  </a:lnTo>
                  <a:lnTo>
                    <a:pt x="1059180" y="130301"/>
                  </a:lnTo>
                  <a:lnTo>
                    <a:pt x="928878" y="0"/>
                  </a:lnTo>
                  <a:close/>
                </a:path>
              </a:pathLst>
            </a:custGeom>
            <a:solidFill>
              <a:srgbClr val="92D050"/>
            </a:solidFill>
          </p:spPr>
          <p:txBody>
            <a:bodyPr wrap="square" lIns="0" tIns="0" rIns="0" bIns="0" rtlCol="0"/>
            <a:lstStyle/>
            <a:p>
              <a:pPr defTabSz="1219170"/>
              <a:endParaRPr sz="2400">
                <a:solidFill>
                  <a:prstClr val="black"/>
                </a:solidFill>
                <a:latin typeface="Calibri"/>
              </a:endParaRPr>
            </a:p>
          </p:txBody>
        </p:sp>
      </p:grpSp>
      <p:sp>
        <p:nvSpPr>
          <p:cNvPr id="9" name="object 9"/>
          <p:cNvSpPr txBox="1"/>
          <p:nvPr/>
        </p:nvSpPr>
        <p:spPr>
          <a:xfrm>
            <a:off x="387995" y="1066665"/>
            <a:ext cx="6413500" cy="4777376"/>
          </a:xfrm>
          <a:prstGeom prst="rect">
            <a:avLst/>
          </a:prstGeom>
        </p:spPr>
        <p:txBody>
          <a:bodyPr vert="horz" wrap="square" lIns="0" tIns="16933" rIns="0" bIns="0" rtlCol="0">
            <a:spAutoFit/>
          </a:bodyPr>
          <a:lstStyle/>
          <a:p>
            <a:pPr marL="16933" marR="72812" defTabSz="1219170">
              <a:spcBef>
                <a:spcPts val="133"/>
              </a:spcBef>
            </a:pPr>
            <a:r>
              <a:rPr sz="2400" dirty="0">
                <a:solidFill>
                  <a:prstClr val="black"/>
                </a:solidFill>
                <a:latin typeface="+mj-lt"/>
                <a:cs typeface="Arial Black"/>
              </a:rPr>
              <a:t>Surfaces key information from the parent on child  record through configuration</a:t>
            </a:r>
          </a:p>
          <a:p>
            <a:pPr marL="16933" defTabSz="1219170">
              <a:spcBef>
                <a:spcPts val="2880"/>
              </a:spcBef>
            </a:pPr>
            <a:r>
              <a:rPr sz="2400" dirty="0">
                <a:solidFill>
                  <a:prstClr val="black"/>
                </a:solidFill>
                <a:latin typeface="+mj-lt"/>
                <a:cs typeface="Arial Black"/>
              </a:rPr>
              <a:t>Should be used sparingly:</a:t>
            </a:r>
          </a:p>
          <a:p>
            <a:pPr marL="577412" marR="270927" indent="-561326" defTabSz="1219170">
              <a:spcBef>
                <a:spcPts val="2880"/>
              </a:spcBef>
              <a:buFont typeface="Wingdings"/>
              <a:buChar char=""/>
              <a:tabLst>
                <a:tab pos="577412" algn="l"/>
                <a:tab pos="578259" algn="l"/>
              </a:tabLst>
            </a:pPr>
            <a:r>
              <a:rPr sz="2400" dirty="0">
                <a:solidFill>
                  <a:prstClr val="black"/>
                </a:solidFill>
                <a:latin typeface="+mj-lt"/>
                <a:cs typeface="Arial Black"/>
              </a:rPr>
              <a:t>Key information only, not for showing entire  record</a:t>
            </a:r>
          </a:p>
          <a:p>
            <a:pPr defTabSz="1219170">
              <a:spcBef>
                <a:spcPts val="53"/>
              </a:spcBef>
              <a:buFont typeface="Wingdings"/>
              <a:buChar char=""/>
            </a:pPr>
            <a:endParaRPr sz="2000" dirty="0">
              <a:solidFill>
                <a:prstClr val="black"/>
              </a:solidFill>
              <a:latin typeface="+mj-lt"/>
              <a:cs typeface="Arial Black"/>
            </a:endParaRPr>
          </a:p>
          <a:p>
            <a:pPr marL="577412" marR="6773" indent="-561326" defTabSz="1219170">
              <a:spcBef>
                <a:spcPts val="7"/>
              </a:spcBef>
              <a:buFont typeface="Wingdings"/>
              <a:buChar char=""/>
              <a:tabLst>
                <a:tab pos="577412" algn="l"/>
                <a:tab pos="578259" algn="l"/>
              </a:tabLst>
            </a:pPr>
            <a:r>
              <a:rPr sz="2400" dirty="0">
                <a:solidFill>
                  <a:prstClr val="black"/>
                </a:solidFill>
                <a:latin typeface="+mj-lt"/>
                <a:cs typeface="Arial Black"/>
              </a:rPr>
              <a:t>Use when information directly actionable or  related to outcome driven from parent record</a:t>
            </a:r>
          </a:p>
          <a:p>
            <a:pPr marL="577412" marR="395383" indent="-561326" defTabSz="1219170">
              <a:spcBef>
                <a:spcPts val="2880"/>
              </a:spcBef>
              <a:buFont typeface="Wingdings"/>
              <a:buChar char=""/>
              <a:tabLst>
                <a:tab pos="577412" algn="l"/>
                <a:tab pos="578259" algn="l"/>
              </a:tabLst>
            </a:pPr>
            <a:r>
              <a:rPr sz="2400" dirty="0">
                <a:solidFill>
                  <a:prstClr val="black"/>
                </a:solidFill>
                <a:latin typeface="+mj-lt"/>
                <a:cs typeface="Arial Black"/>
              </a:rPr>
              <a:t>Can have different quick views for different  related entities/forms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9876" y="321953"/>
            <a:ext cx="2841051" cy="5703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550039" y="559782"/>
            <a:ext cx="304792" cy="38404"/>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4014903" y="297552"/>
            <a:ext cx="3202635" cy="508693"/>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8549041" y="205534"/>
            <a:ext cx="3091095" cy="6529143"/>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729860" y="205513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1093715" y="1981302"/>
            <a:ext cx="5117396" cy="26343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729860" y="260377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1102346" y="2532328"/>
            <a:ext cx="4187972" cy="295723"/>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729860" y="3152411"/>
            <a:ext cx="88101" cy="88104"/>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1110829" y="3078582"/>
            <a:ext cx="4339475" cy="231732"/>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113509" y="3627221"/>
            <a:ext cx="5458460" cy="299584"/>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729860" y="3701051"/>
            <a:ext cx="88101" cy="88104"/>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4" name="object 14"/>
          <p:cNvSpPr/>
          <p:nvPr/>
        </p:nvSpPr>
        <p:spPr>
          <a:xfrm>
            <a:off x="1110539" y="4175862"/>
            <a:ext cx="2550413" cy="231732"/>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729860" y="4798331"/>
            <a:ext cx="88101" cy="88104"/>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6" name="object 16"/>
          <p:cNvGrpSpPr/>
          <p:nvPr/>
        </p:nvGrpSpPr>
        <p:grpSpPr>
          <a:xfrm>
            <a:off x="1113508" y="4724501"/>
            <a:ext cx="6133253" cy="299720"/>
            <a:chOff x="835131" y="3543376"/>
            <a:chExt cx="4599940" cy="224790"/>
          </a:xfrm>
        </p:grpSpPr>
        <p:sp>
          <p:nvSpPr>
            <p:cNvPr id="17" name="object 17"/>
            <p:cNvSpPr/>
            <p:nvPr/>
          </p:nvSpPr>
          <p:spPr>
            <a:xfrm>
              <a:off x="835131" y="3543376"/>
              <a:ext cx="4520780" cy="224701"/>
            </a:xfrm>
            <a:prstGeom prst="rect">
              <a:avLst/>
            </a:prstGeom>
            <a:blipFill>
              <a:blip r:embed="rId1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5373827" y="3642385"/>
              <a:ext cx="61048" cy="10045"/>
            </a:xfrm>
            <a:prstGeom prst="rect">
              <a:avLst/>
            </a:prstGeom>
            <a:blipFill>
              <a:blip r:embed="rId14" cstate="print"/>
              <a:stretch>
                <a:fillRect/>
              </a:stretch>
            </a:blipFill>
          </p:spPr>
          <p:txBody>
            <a:bodyPr wrap="square" lIns="0" tIns="0" rIns="0" bIns="0" rtlCol="0"/>
            <a:lstStyle/>
            <a:p>
              <a:pPr defTabSz="1219170"/>
              <a:endParaRPr sz="2400">
                <a:solidFill>
                  <a:prstClr val="black"/>
                </a:solidFill>
                <a:latin typeface="Calibri"/>
              </a:endParaRPr>
            </a:p>
          </p:txBody>
        </p:sp>
      </p:grpSp>
      <p:sp>
        <p:nvSpPr>
          <p:cNvPr id="19" name="object 19"/>
          <p:cNvSpPr/>
          <p:nvPr/>
        </p:nvSpPr>
        <p:spPr>
          <a:xfrm>
            <a:off x="1102647" y="5275532"/>
            <a:ext cx="5495103" cy="295721"/>
          </a:xfrm>
          <a:prstGeom prst="rect">
            <a:avLst/>
          </a:prstGeom>
          <a:blipFill>
            <a:blip r:embed="rId15"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20" name="object 20"/>
          <p:cNvGrpSpPr/>
          <p:nvPr/>
        </p:nvGrpSpPr>
        <p:grpSpPr>
          <a:xfrm>
            <a:off x="7620001" y="0"/>
            <a:ext cx="4474633" cy="6858000"/>
            <a:chOff x="5715000" y="0"/>
            <a:chExt cx="3355975" cy="5143500"/>
          </a:xfrm>
        </p:grpSpPr>
        <p:sp>
          <p:nvSpPr>
            <p:cNvPr id="21" name="object 21"/>
            <p:cNvSpPr/>
            <p:nvPr/>
          </p:nvSpPr>
          <p:spPr>
            <a:xfrm>
              <a:off x="5724144" y="0"/>
              <a:ext cx="3337559" cy="5143500"/>
            </a:xfrm>
            <a:prstGeom prst="rect">
              <a:avLst/>
            </a:prstGeom>
            <a:blipFill>
              <a:blip r:embed="rId1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5719572" y="761"/>
              <a:ext cx="3347085" cy="5142865"/>
            </a:xfrm>
            <a:custGeom>
              <a:avLst/>
              <a:gdLst/>
              <a:ahLst/>
              <a:cxnLst/>
              <a:rect l="l" t="t" r="r" b="b"/>
              <a:pathLst>
                <a:path w="3347084" h="5142865">
                  <a:moveTo>
                    <a:pt x="3346704" y="0"/>
                  </a:moveTo>
                  <a:lnTo>
                    <a:pt x="3346704" y="5142738"/>
                  </a:lnTo>
                </a:path>
                <a:path w="3347084" h="5142865">
                  <a:moveTo>
                    <a:pt x="0" y="5142738"/>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69264"/>
            <a:ext cx="12192000" cy="5726853"/>
            <a:chOff x="0" y="726948"/>
            <a:chExt cx="9144000" cy="4295140"/>
          </a:xfrm>
        </p:grpSpPr>
        <p:sp>
          <p:nvSpPr>
            <p:cNvPr id="3" name="object 3"/>
            <p:cNvSpPr/>
            <p:nvPr/>
          </p:nvSpPr>
          <p:spPr>
            <a:xfrm>
              <a:off x="0" y="736092"/>
              <a:ext cx="9144000" cy="427634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761" y="731520"/>
              <a:ext cx="9143365" cy="4285615"/>
            </a:xfrm>
            <a:custGeom>
              <a:avLst/>
              <a:gdLst/>
              <a:ahLst/>
              <a:cxnLst/>
              <a:rect l="l" t="t" r="r" b="b"/>
              <a:pathLst>
                <a:path w="9143365" h="4285615">
                  <a:moveTo>
                    <a:pt x="0" y="0"/>
                  </a:moveTo>
                  <a:lnTo>
                    <a:pt x="9143238" y="0"/>
                  </a:lnTo>
                </a:path>
                <a:path w="9143365" h="4285615">
                  <a:moveTo>
                    <a:pt x="9143238" y="4285488"/>
                  </a:moveTo>
                  <a:lnTo>
                    <a:pt x="0" y="4285488"/>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5" name="object 5"/>
          <p:cNvSpPr/>
          <p:nvPr/>
        </p:nvSpPr>
        <p:spPr>
          <a:xfrm>
            <a:off x="549866" y="321953"/>
            <a:ext cx="2841057" cy="570315"/>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3550039" y="559782"/>
            <a:ext cx="304789" cy="38404"/>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014901" y="297552"/>
            <a:ext cx="1124857" cy="458384"/>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93472" y="5114544"/>
            <a:ext cx="2981113" cy="1154853"/>
          </a:xfrm>
          <a:custGeom>
            <a:avLst/>
            <a:gdLst/>
            <a:ahLst/>
            <a:cxnLst/>
            <a:rect l="l" t="t" r="r" b="b"/>
            <a:pathLst>
              <a:path w="2235835" h="866139">
                <a:moveTo>
                  <a:pt x="0" y="0"/>
                </a:moveTo>
                <a:lnTo>
                  <a:pt x="2235708" y="0"/>
                </a:lnTo>
                <a:lnTo>
                  <a:pt x="2235708" y="865631"/>
                </a:lnTo>
                <a:lnTo>
                  <a:pt x="0" y="865631"/>
                </a:lnTo>
                <a:lnTo>
                  <a:pt x="0" y="0"/>
                </a:lnTo>
                <a:close/>
              </a:path>
            </a:pathLst>
          </a:custGeom>
          <a:ln w="57912">
            <a:solidFill>
              <a:srgbClr val="8BC500"/>
            </a:solidFill>
          </a:ln>
        </p:spPr>
        <p:txBody>
          <a:bodyPr wrap="square" lIns="0" tIns="0" rIns="0" bIns="0" rtlCol="0"/>
          <a:lstStyle/>
          <a:p>
            <a:pPr defTabSz="1219170"/>
            <a:endParaRPr sz="2400">
              <a:solidFill>
                <a:prstClr val="black"/>
              </a:solidFill>
              <a:latin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4816" y="526152"/>
            <a:ext cx="6454949" cy="458384"/>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604038" y="1177968"/>
            <a:ext cx="2400965" cy="46493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4" name="object 4"/>
          <p:cNvGrpSpPr/>
          <p:nvPr/>
        </p:nvGrpSpPr>
        <p:grpSpPr>
          <a:xfrm>
            <a:off x="7404607" y="445009"/>
            <a:ext cx="4036060" cy="6272953"/>
            <a:chOff x="5553455" y="333756"/>
            <a:chExt cx="3027045" cy="4704715"/>
          </a:xfrm>
        </p:grpSpPr>
        <p:sp>
          <p:nvSpPr>
            <p:cNvPr id="5" name="object 5"/>
            <p:cNvSpPr/>
            <p:nvPr/>
          </p:nvSpPr>
          <p:spPr>
            <a:xfrm>
              <a:off x="5562599" y="342900"/>
              <a:ext cx="3008376" cy="4686299"/>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5558027" y="338328"/>
              <a:ext cx="3017520" cy="4695825"/>
            </a:xfrm>
            <a:custGeom>
              <a:avLst/>
              <a:gdLst/>
              <a:ahLst/>
              <a:cxnLst/>
              <a:rect l="l" t="t" r="r" b="b"/>
              <a:pathLst>
                <a:path w="3017520" h="4695825">
                  <a:moveTo>
                    <a:pt x="0" y="0"/>
                  </a:moveTo>
                  <a:lnTo>
                    <a:pt x="3017520" y="0"/>
                  </a:lnTo>
                  <a:lnTo>
                    <a:pt x="3017520" y="4695444"/>
                  </a:lnTo>
                  <a:lnTo>
                    <a:pt x="0" y="469544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7530464" y="4234116"/>
              <a:ext cx="709295" cy="727710"/>
            </a:xfrm>
            <a:custGeom>
              <a:avLst/>
              <a:gdLst/>
              <a:ahLst/>
              <a:cxnLst/>
              <a:rect l="l" t="t" r="r" b="b"/>
              <a:pathLst>
                <a:path w="709295" h="727710">
                  <a:moveTo>
                    <a:pt x="703554" y="0"/>
                  </a:moveTo>
                  <a:lnTo>
                    <a:pt x="430263" y="5664"/>
                  </a:lnTo>
                  <a:lnTo>
                    <a:pt x="500011" y="72567"/>
                  </a:lnTo>
                  <a:lnTo>
                    <a:pt x="0" y="593788"/>
                  </a:lnTo>
                  <a:lnTo>
                    <a:pt x="139484" y="727595"/>
                  </a:lnTo>
                  <a:lnTo>
                    <a:pt x="639495" y="206375"/>
                  </a:lnTo>
                  <a:lnTo>
                    <a:pt x="709231" y="273278"/>
                  </a:lnTo>
                  <a:lnTo>
                    <a:pt x="703554" y="0"/>
                  </a:lnTo>
                  <a:close/>
                </a:path>
              </a:pathLst>
            </a:custGeom>
            <a:solidFill>
              <a:srgbClr val="8BC500"/>
            </a:solidFill>
          </p:spPr>
          <p:txBody>
            <a:bodyPr wrap="square" lIns="0" tIns="0" rIns="0" bIns="0" rtlCol="0"/>
            <a:lstStyle/>
            <a:p>
              <a:pPr defTabSz="1219170"/>
              <a:endParaRPr sz="2400">
                <a:solidFill>
                  <a:prstClr val="black"/>
                </a:solidFill>
                <a:latin typeface="Calibri"/>
              </a:endParaRPr>
            </a:p>
          </p:txBody>
        </p:sp>
      </p:grpSp>
      <p:grpSp>
        <p:nvGrpSpPr>
          <p:cNvPr id="8" name="object 8"/>
          <p:cNvGrpSpPr/>
          <p:nvPr/>
        </p:nvGrpSpPr>
        <p:grpSpPr>
          <a:xfrm>
            <a:off x="1085088" y="2483103"/>
            <a:ext cx="4842933" cy="2995507"/>
            <a:chOff x="813816" y="1862327"/>
            <a:chExt cx="3632200" cy="2246630"/>
          </a:xfrm>
        </p:grpSpPr>
        <p:sp>
          <p:nvSpPr>
            <p:cNvPr id="9" name="object 9"/>
            <p:cNvSpPr/>
            <p:nvPr/>
          </p:nvSpPr>
          <p:spPr>
            <a:xfrm>
              <a:off x="822960" y="1871471"/>
              <a:ext cx="3613391" cy="2228075"/>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818388" y="1866899"/>
              <a:ext cx="3622675" cy="2237740"/>
            </a:xfrm>
            <a:custGeom>
              <a:avLst/>
              <a:gdLst/>
              <a:ahLst/>
              <a:cxnLst/>
              <a:rect l="l" t="t" r="r" b="b"/>
              <a:pathLst>
                <a:path w="3622675" h="2237740">
                  <a:moveTo>
                    <a:pt x="0" y="0"/>
                  </a:moveTo>
                  <a:lnTo>
                    <a:pt x="3622548" y="0"/>
                  </a:lnTo>
                  <a:lnTo>
                    <a:pt x="3622548" y="2237232"/>
                  </a:lnTo>
                  <a:lnTo>
                    <a:pt x="0" y="2237232"/>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3074568" y="2021141"/>
              <a:ext cx="1123950" cy="1111250"/>
            </a:xfrm>
            <a:custGeom>
              <a:avLst/>
              <a:gdLst/>
              <a:ahLst/>
              <a:cxnLst/>
              <a:rect l="l" t="t" r="r" b="b"/>
              <a:pathLst>
                <a:path w="1123950" h="1111250">
                  <a:moveTo>
                    <a:pt x="191617" y="0"/>
                  </a:moveTo>
                  <a:lnTo>
                    <a:pt x="0" y="194932"/>
                  </a:lnTo>
                  <a:lnTo>
                    <a:pt x="832853" y="1013599"/>
                  </a:lnTo>
                  <a:lnTo>
                    <a:pt x="737044" y="1111059"/>
                  </a:lnTo>
                  <a:lnTo>
                    <a:pt x="1123594" y="1107744"/>
                  </a:lnTo>
                  <a:lnTo>
                    <a:pt x="1120267" y="721194"/>
                  </a:lnTo>
                  <a:lnTo>
                    <a:pt x="1024470" y="818667"/>
                  </a:lnTo>
                  <a:lnTo>
                    <a:pt x="191617" y="0"/>
                  </a:lnTo>
                  <a:close/>
                </a:path>
              </a:pathLst>
            </a:custGeom>
            <a:solidFill>
              <a:srgbClr val="8BC500"/>
            </a:solidFill>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Forms Demonstration</a:t>
            </a:r>
          </a:p>
        </p:txBody>
      </p:sp>
    </p:spTree>
    <p:extLst>
      <p:ext uri="{BB962C8B-B14F-4D97-AF65-F5344CB8AC3E}">
        <p14:creationId xmlns:p14="http://schemas.microsoft.com/office/powerpoint/2010/main" val="704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Views</a:t>
            </a:r>
          </a:p>
        </p:txBody>
      </p:sp>
    </p:spTree>
    <p:extLst>
      <p:ext uri="{BB962C8B-B14F-4D97-AF65-F5344CB8AC3E}">
        <p14:creationId xmlns:p14="http://schemas.microsoft.com/office/powerpoint/2010/main" val="4093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Views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Forms are a mechanism to view lists of data across single or multiple entities within the solution.</a:t>
            </a:r>
          </a:p>
        </p:txBody>
      </p:sp>
      <p:pic>
        <p:nvPicPr>
          <p:cNvPr id="2050" name="Picture 2" descr="Image result for Power Apps Model Driven Apps Views">
            <a:extLst>
              <a:ext uri="{FF2B5EF4-FFF2-40B4-BE49-F238E27FC236}">
                <a16:creationId xmlns:a16="http://schemas.microsoft.com/office/drawing/2014/main" id="{6A5F5664-FC47-4C1D-AA52-F04165CDB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480914"/>
            <a:ext cx="8229600" cy="402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303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4690-3E13-40A2-B8F8-CB00E8DF1C16}"/>
              </a:ext>
            </a:extLst>
          </p:cNvPr>
          <p:cNvSpPr>
            <a:spLocks noGrp="1"/>
          </p:cNvSpPr>
          <p:nvPr>
            <p:ph type="title"/>
          </p:nvPr>
        </p:nvSpPr>
        <p:spPr/>
        <p:txBody>
          <a:bodyPr/>
          <a:lstStyle/>
          <a:p>
            <a:r>
              <a:rPr lang="en-GB" dirty="0"/>
              <a:t>View Types</a:t>
            </a:r>
          </a:p>
        </p:txBody>
      </p:sp>
      <p:sp>
        <p:nvSpPr>
          <p:cNvPr id="3" name="Text Placeholder 2">
            <a:extLst>
              <a:ext uri="{FF2B5EF4-FFF2-40B4-BE49-F238E27FC236}">
                <a16:creationId xmlns:a16="http://schemas.microsoft.com/office/drawing/2014/main" id="{BD018094-CE0D-40C7-BCEA-40E47D0D63C5}"/>
              </a:ext>
            </a:extLst>
          </p:cNvPr>
          <p:cNvSpPr>
            <a:spLocks noGrp="1"/>
          </p:cNvSpPr>
          <p:nvPr>
            <p:ph type="body" sz="quarter" idx="10"/>
          </p:nvPr>
        </p:nvSpPr>
        <p:spPr>
          <a:xfrm>
            <a:off x="584200" y="1435497"/>
            <a:ext cx="11018520" cy="3877985"/>
          </a:xfrm>
        </p:spPr>
        <p:txBody>
          <a:bodyPr/>
          <a:lstStyle/>
          <a:p>
            <a:r>
              <a:rPr lang="en-GB" dirty="0"/>
              <a:t>System Views are views that are created by the admin for the system and for users to interact with should they have the correct security.</a:t>
            </a:r>
          </a:p>
          <a:p>
            <a:endParaRPr lang="en-GB" dirty="0"/>
          </a:p>
          <a:p>
            <a:r>
              <a:rPr lang="en-GB" dirty="0"/>
              <a:t>Personal Views are views created by a user for themselves and can be shared across to other users if necessary.</a:t>
            </a:r>
          </a:p>
          <a:p>
            <a:endParaRPr lang="en-GB" dirty="0"/>
          </a:p>
          <a:p>
            <a:r>
              <a:rPr lang="en-GB" dirty="0"/>
              <a:t>Views respect security roles.</a:t>
            </a:r>
          </a:p>
          <a:p>
            <a:endParaRPr lang="en-GB" dirty="0"/>
          </a:p>
        </p:txBody>
      </p:sp>
    </p:spTree>
    <p:extLst>
      <p:ext uri="{BB962C8B-B14F-4D97-AF65-F5344CB8AC3E}">
        <p14:creationId xmlns:p14="http://schemas.microsoft.com/office/powerpoint/2010/main" val="99102169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5104" y="297552"/>
            <a:ext cx="7142361"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txBox="1"/>
          <p:nvPr/>
        </p:nvSpPr>
        <p:spPr>
          <a:xfrm>
            <a:off x="308863" y="1591055"/>
            <a:ext cx="4777739" cy="487313"/>
          </a:xfrm>
          <a:prstGeom prst="rect">
            <a:avLst/>
          </a:prstGeom>
          <a:solidFill>
            <a:srgbClr val="00395E"/>
          </a:solidFill>
        </p:spPr>
        <p:txBody>
          <a:bodyPr vert="horz" wrap="square" lIns="0" tIns="0" rIns="0" bIns="0" rtlCol="0">
            <a:spAutoFit/>
          </a:bodyPr>
          <a:lstStyle/>
          <a:p>
            <a:pPr marL="1588307" defTabSz="1219170">
              <a:lnSpc>
                <a:spcPts val="3760"/>
              </a:lnSpc>
            </a:pPr>
            <a:r>
              <a:rPr sz="3200" dirty="0">
                <a:solidFill>
                  <a:srgbClr val="FFFFFF"/>
                </a:solidFill>
                <a:latin typeface="+mj-lt"/>
                <a:cs typeface="Arial Black"/>
              </a:rPr>
              <a:t>Sub grids</a:t>
            </a:r>
            <a:endParaRPr sz="3200">
              <a:solidFill>
                <a:prstClr val="black"/>
              </a:solidFill>
              <a:latin typeface="+mj-lt"/>
              <a:cs typeface="Arial Black"/>
            </a:endParaRPr>
          </a:p>
        </p:txBody>
      </p:sp>
      <p:sp>
        <p:nvSpPr>
          <p:cNvPr id="4" name="object 4"/>
          <p:cNvSpPr txBox="1">
            <a:spLocks noGrp="1"/>
          </p:cNvSpPr>
          <p:nvPr>
            <p:ph type="title"/>
          </p:nvPr>
        </p:nvSpPr>
        <p:spPr>
          <a:xfrm>
            <a:off x="7006337" y="1591055"/>
            <a:ext cx="4919980" cy="487313"/>
          </a:xfrm>
          <a:prstGeom prst="rect">
            <a:avLst/>
          </a:prstGeom>
          <a:solidFill>
            <a:srgbClr val="00395E"/>
          </a:solidFill>
        </p:spPr>
        <p:txBody>
          <a:bodyPr vert="horz" wrap="square" lIns="0" tIns="0" rIns="0" bIns="0" rtlCol="0">
            <a:spAutoFit/>
          </a:bodyPr>
          <a:lstStyle/>
          <a:p>
            <a:pPr marL="1167524">
              <a:lnSpc>
                <a:spcPts val="3760"/>
              </a:lnSpc>
            </a:pPr>
            <a:r>
              <a:rPr dirty="0">
                <a:solidFill>
                  <a:srgbClr val="FFFFFF"/>
                </a:solidFill>
                <a:latin typeface="+mj-lt"/>
              </a:rPr>
              <a:t>Related Entities</a:t>
            </a:r>
          </a:p>
        </p:txBody>
      </p:sp>
      <p:graphicFrame>
        <p:nvGraphicFramePr>
          <p:cNvPr id="5" name="object 5"/>
          <p:cNvGraphicFramePr>
            <a:graphicFrameLocks noGrp="1"/>
          </p:cNvGraphicFramePr>
          <p:nvPr>
            <p:extLst>
              <p:ext uri="{D42A27DB-BD31-4B8C-83A1-F6EECF244321}">
                <p14:modId xmlns:p14="http://schemas.microsoft.com/office/powerpoint/2010/main" val="4214328748"/>
              </p:ext>
            </p:extLst>
          </p:nvPr>
        </p:nvGraphicFramePr>
        <p:xfrm>
          <a:off x="300415" y="2249829"/>
          <a:ext cx="4776893" cy="1905000"/>
        </p:xfrm>
        <a:graphic>
          <a:graphicData uri="http://schemas.openxmlformats.org/drawingml/2006/table">
            <a:tbl>
              <a:tblPr firstRow="1" bandRow="1">
                <a:tableStyleId>{2D5ABB26-0587-4C30-8999-92F81FD0307C}</a:tableStyleId>
              </a:tblPr>
              <a:tblGrid>
                <a:gridCol w="4776893">
                  <a:extLst>
                    <a:ext uri="{9D8B030D-6E8A-4147-A177-3AD203B41FA5}">
                      <a16:colId xmlns:a16="http://schemas.microsoft.com/office/drawing/2014/main" val="20000"/>
                    </a:ext>
                  </a:extLst>
                </a:gridCol>
              </a:tblGrid>
              <a:tr h="381000">
                <a:tc>
                  <a:txBody>
                    <a:bodyPr/>
                    <a:lstStyle/>
                    <a:p>
                      <a:pPr marL="68580">
                        <a:lnSpc>
                          <a:spcPct val="100000"/>
                        </a:lnSpc>
                        <a:spcBef>
                          <a:spcPts val="235"/>
                        </a:spcBef>
                      </a:pPr>
                      <a:r>
                        <a:rPr sz="1900" spc="0" dirty="0">
                          <a:solidFill>
                            <a:srgbClr val="292929"/>
                          </a:solidFill>
                          <a:latin typeface="+mj-lt"/>
                          <a:cs typeface="Arial Black"/>
                        </a:rPr>
                        <a:t>Displayed directly on parent form</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0"/>
                  </a:ext>
                </a:extLst>
              </a:tr>
              <a:tr h="381000">
                <a:tc>
                  <a:txBody>
                    <a:bodyPr/>
                    <a:lstStyle/>
                    <a:p>
                      <a:pPr marL="68580">
                        <a:lnSpc>
                          <a:spcPct val="100000"/>
                        </a:lnSpc>
                        <a:spcBef>
                          <a:spcPts val="235"/>
                        </a:spcBef>
                      </a:pPr>
                      <a:r>
                        <a:rPr sz="1900" spc="0" dirty="0">
                          <a:solidFill>
                            <a:srgbClr val="292929"/>
                          </a:solidFill>
                          <a:latin typeface="+mj-lt"/>
                          <a:cs typeface="Arial Black"/>
                        </a:rPr>
                        <a:t>Can be filtered to control presented data</a:t>
                      </a:r>
                      <a:endParaRPr sz="1900" spc="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1"/>
                  </a:ext>
                </a:extLst>
              </a:tr>
              <a:tr h="381000">
                <a:tc>
                  <a:txBody>
                    <a:bodyPr/>
                    <a:lstStyle/>
                    <a:p>
                      <a:pPr marL="68580">
                        <a:lnSpc>
                          <a:spcPct val="100000"/>
                        </a:lnSpc>
                        <a:spcBef>
                          <a:spcPts val="240"/>
                        </a:spcBef>
                      </a:pPr>
                      <a:r>
                        <a:rPr sz="1900" spc="0" dirty="0">
                          <a:solidFill>
                            <a:srgbClr val="292929"/>
                          </a:solidFill>
                          <a:latin typeface="+mj-lt"/>
                          <a:cs typeface="Arial Black"/>
                        </a:rPr>
                        <a:t>Views can be added</a:t>
                      </a:r>
                      <a:endParaRPr sz="1900" spc="0" dirty="0">
                        <a:latin typeface="+mj-lt"/>
                        <a:cs typeface="Arial Black"/>
                      </a:endParaRPr>
                    </a:p>
                  </a:txBody>
                  <a:tcPr marL="0" marR="0" marT="4064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2"/>
                  </a:ext>
                </a:extLst>
              </a:tr>
              <a:tr h="381000">
                <a:tc>
                  <a:txBody>
                    <a:bodyPr/>
                    <a:lstStyle/>
                    <a:p>
                      <a:pPr marL="68580">
                        <a:lnSpc>
                          <a:spcPct val="100000"/>
                        </a:lnSpc>
                        <a:spcBef>
                          <a:spcPts val="240"/>
                        </a:spcBef>
                      </a:pPr>
                      <a:r>
                        <a:rPr sz="1900" spc="0" dirty="0">
                          <a:solidFill>
                            <a:srgbClr val="292929"/>
                          </a:solidFill>
                          <a:latin typeface="+mj-lt"/>
                          <a:cs typeface="Arial Black"/>
                        </a:rPr>
                        <a:t>Can impact form performance</a:t>
                      </a:r>
                      <a:endParaRPr sz="1900" spc="0">
                        <a:latin typeface="+mj-lt"/>
                        <a:cs typeface="Arial Black"/>
                      </a:endParaRPr>
                    </a:p>
                  </a:txBody>
                  <a:tcPr marL="0" marR="0" marT="4064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3"/>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4"/>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905547693"/>
              </p:ext>
            </p:extLst>
          </p:nvPr>
        </p:nvGraphicFramePr>
        <p:xfrm>
          <a:off x="7001967" y="2249829"/>
          <a:ext cx="4919980" cy="1905000"/>
        </p:xfrm>
        <a:graphic>
          <a:graphicData uri="http://schemas.openxmlformats.org/drawingml/2006/table">
            <a:tbl>
              <a:tblPr firstRow="1" bandRow="1">
                <a:tableStyleId>{2D5ABB26-0587-4C30-8999-92F81FD0307C}</a:tableStyleId>
              </a:tblPr>
              <a:tblGrid>
                <a:gridCol w="4919980">
                  <a:extLst>
                    <a:ext uri="{9D8B030D-6E8A-4147-A177-3AD203B41FA5}">
                      <a16:colId xmlns:a16="http://schemas.microsoft.com/office/drawing/2014/main" val="20000"/>
                    </a:ext>
                  </a:extLst>
                </a:gridCol>
              </a:tblGrid>
              <a:tr h="381000">
                <a:tc>
                  <a:txBody>
                    <a:bodyPr/>
                    <a:lstStyle/>
                    <a:p>
                      <a:pPr marL="67945">
                        <a:lnSpc>
                          <a:spcPct val="100000"/>
                        </a:lnSpc>
                        <a:spcBef>
                          <a:spcPts val="235"/>
                        </a:spcBef>
                      </a:pPr>
                      <a:r>
                        <a:rPr sz="1900" spc="0" dirty="0">
                          <a:solidFill>
                            <a:srgbClr val="292929"/>
                          </a:solidFill>
                          <a:latin typeface="+mj-lt"/>
                          <a:cs typeface="Arial Black"/>
                        </a:rPr>
                        <a:t>Accessible from navigation</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0"/>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1"/>
                  </a:ext>
                </a:extLst>
              </a:tr>
              <a:tr h="381000">
                <a:tc>
                  <a:txBody>
                    <a:bodyPr/>
                    <a:lstStyle/>
                    <a:p>
                      <a:pPr marL="67945">
                        <a:lnSpc>
                          <a:spcPct val="100000"/>
                        </a:lnSpc>
                        <a:spcBef>
                          <a:spcPts val="235"/>
                        </a:spcBef>
                      </a:pPr>
                      <a:r>
                        <a:rPr sz="1900" spc="0" dirty="0">
                          <a:solidFill>
                            <a:srgbClr val="292929"/>
                          </a:solidFill>
                          <a:latin typeface="+mj-lt"/>
                          <a:cs typeface="Arial Black"/>
                        </a:rPr>
                        <a:t>Views can be added</a:t>
                      </a:r>
                      <a:endParaRPr sz="1900" spc="0" dirty="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2"/>
                  </a:ext>
                </a:extLst>
              </a:tr>
              <a:tr h="381000">
                <a:tc>
                  <a:txBody>
                    <a:bodyPr/>
                    <a:lstStyle/>
                    <a:p>
                      <a:pPr marL="67945">
                        <a:lnSpc>
                          <a:spcPct val="100000"/>
                        </a:lnSpc>
                        <a:spcBef>
                          <a:spcPts val="235"/>
                        </a:spcBef>
                      </a:pPr>
                      <a:r>
                        <a:rPr sz="1900" spc="0" dirty="0">
                          <a:solidFill>
                            <a:srgbClr val="292929"/>
                          </a:solidFill>
                          <a:latin typeface="+mj-lt"/>
                          <a:cs typeface="Arial Black"/>
                        </a:rPr>
                        <a:t>Can impact form performance</a:t>
                      </a:r>
                      <a:endParaRPr sz="1900" spc="0">
                        <a:latin typeface="+mj-lt"/>
                        <a:cs typeface="Arial Black"/>
                      </a:endParaRPr>
                    </a:p>
                  </a:txBody>
                  <a:tcPr marL="0" marR="0" marT="39793"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tcPr>
                </a:tc>
                <a:extLst>
                  <a:ext uri="{0D108BD9-81ED-4DB2-BD59-A6C34878D82A}">
                    <a16:rowId xmlns:a16="http://schemas.microsoft.com/office/drawing/2014/main" val="10003"/>
                  </a:ext>
                </a:extLst>
              </a:tr>
              <a:tr h="381000">
                <a:tc>
                  <a:txBody>
                    <a:bodyPr/>
                    <a:lstStyle/>
                    <a:p>
                      <a:pPr>
                        <a:lnSpc>
                          <a:spcPct val="100000"/>
                        </a:lnSpc>
                      </a:pPr>
                      <a:endParaRPr sz="2000" spc="0" dirty="0">
                        <a:latin typeface="+mj-lt"/>
                        <a:cs typeface="Times New Roman"/>
                      </a:endParaRPr>
                    </a:p>
                  </a:txBody>
                  <a:tcPr marL="0" marR="0" marT="0" marB="0">
                    <a:lnL w="12700">
                      <a:solidFill>
                        <a:srgbClr val="0070BB"/>
                      </a:solidFill>
                      <a:prstDash val="solid"/>
                    </a:lnL>
                    <a:lnR w="12700">
                      <a:solidFill>
                        <a:srgbClr val="0070BB"/>
                      </a:solidFill>
                      <a:prstDash val="solid"/>
                    </a:lnR>
                    <a:lnT w="12700">
                      <a:solidFill>
                        <a:srgbClr val="0070BB"/>
                      </a:solidFill>
                      <a:prstDash val="solid"/>
                    </a:lnT>
                    <a:lnB w="12700">
                      <a:solidFill>
                        <a:srgbClr val="0070BB"/>
                      </a:solidFill>
                      <a:prstDash val="solid"/>
                    </a:lnB>
                    <a:solidFill>
                      <a:srgbClr val="E7EBF4"/>
                    </a:solidFill>
                  </a:tcPr>
                </a:tc>
                <a:extLst>
                  <a:ext uri="{0D108BD9-81ED-4DB2-BD59-A6C34878D82A}">
                    <a16:rowId xmlns:a16="http://schemas.microsoft.com/office/drawing/2014/main" val="10004"/>
                  </a:ext>
                </a:extLst>
              </a:tr>
            </a:tbl>
          </a:graphicData>
        </a:graphic>
      </p:graphicFrame>
      <p:grpSp>
        <p:nvGrpSpPr>
          <p:cNvPr id="7" name="object 7"/>
          <p:cNvGrpSpPr/>
          <p:nvPr/>
        </p:nvGrpSpPr>
        <p:grpSpPr>
          <a:xfrm>
            <a:off x="471425" y="4383023"/>
            <a:ext cx="4452620" cy="1757680"/>
            <a:chOff x="353568" y="3287267"/>
            <a:chExt cx="3339465" cy="1318260"/>
          </a:xfrm>
        </p:grpSpPr>
        <p:sp>
          <p:nvSpPr>
            <p:cNvPr id="8" name="object 8"/>
            <p:cNvSpPr/>
            <p:nvPr/>
          </p:nvSpPr>
          <p:spPr>
            <a:xfrm>
              <a:off x="426985" y="3296411"/>
              <a:ext cx="3256522" cy="1299972"/>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358140" y="3291839"/>
              <a:ext cx="3329940" cy="1309370"/>
            </a:xfrm>
            <a:custGeom>
              <a:avLst/>
              <a:gdLst/>
              <a:ahLst/>
              <a:cxnLst/>
              <a:rect l="l" t="t" r="r" b="b"/>
              <a:pathLst>
                <a:path w="3329940" h="1309370">
                  <a:moveTo>
                    <a:pt x="0" y="0"/>
                  </a:moveTo>
                  <a:lnTo>
                    <a:pt x="3329940" y="0"/>
                  </a:lnTo>
                  <a:lnTo>
                    <a:pt x="3329940" y="1309116"/>
                  </a:lnTo>
                  <a:lnTo>
                    <a:pt x="0" y="1309116"/>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grpSp>
        <p:nvGrpSpPr>
          <p:cNvPr id="10" name="object 10"/>
          <p:cNvGrpSpPr/>
          <p:nvPr/>
        </p:nvGrpSpPr>
        <p:grpSpPr>
          <a:xfrm>
            <a:off x="7012432" y="4383023"/>
            <a:ext cx="4901353" cy="2131907"/>
            <a:chOff x="5259323" y="3287267"/>
            <a:chExt cx="3676015" cy="1598930"/>
          </a:xfrm>
        </p:grpSpPr>
        <p:sp>
          <p:nvSpPr>
            <p:cNvPr id="11" name="object 11"/>
            <p:cNvSpPr/>
            <p:nvPr/>
          </p:nvSpPr>
          <p:spPr>
            <a:xfrm>
              <a:off x="5268467" y="3296411"/>
              <a:ext cx="3657587" cy="1580388"/>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5263895" y="3291839"/>
              <a:ext cx="3667125" cy="1590040"/>
            </a:xfrm>
            <a:custGeom>
              <a:avLst/>
              <a:gdLst/>
              <a:ahLst/>
              <a:cxnLst/>
              <a:rect l="l" t="t" r="r" b="b"/>
              <a:pathLst>
                <a:path w="3667125" h="1590039">
                  <a:moveTo>
                    <a:pt x="0" y="0"/>
                  </a:moveTo>
                  <a:lnTo>
                    <a:pt x="3666744" y="0"/>
                  </a:lnTo>
                  <a:lnTo>
                    <a:pt x="3666744" y="1589532"/>
                  </a:lnTo>
                  <a:lnTo>
                    <a:pt x="0" y="1589532"/>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824" y="297552"/>
            <a:ext cx="4982227" cy="594715"/>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516788" y="1209175"/>
            <a:ext cx="105728" cy="10573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1078517" y="1090201"/>
            <a:ext cx="5749560" cy="399440"/>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516788" y="1900055"/>
            <a:ext cx="105728" cy="10573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1065021" y="1781081"/>
            <a:ext cx="5834240" cy="399440"/>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516788" y="2590935"/>
            <a:ext cx="105728" cy="105731"/>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1093396" y="2471962"/>
            <a:ext cx="5338117" cy="308965"/>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9" name="object 9"/>
          <p:cNvGrpSpPr/>
          <p:nvPr/>
        </p:nvGrpSpPr>
        <p:grpSpPr>
          <a:xfrm>
            <a:off x="0" y="3897376"/>
            <a:ext cx="12192000" cy="2851573"/>
            <a:chOff x="0" y="2923032"/>
            <a:chExt cx="9144000" cy="2138680"/>
          </a:xfrm>
        </p:grpSpPr>
        <p:sp>
          <p:nvSpPr>
            <p:cNvPr id="10" name="object 10"/>
            <p:cNvSpPr/>
            <p:nvPr/>
          </p:nvSpPr>
          <p:spPr>
            <a:xfrm>
              <a:off x="0" y="2932176"/>
              <a:ext cx="9144000" cy="2129027"/>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761" y="2927604"/>
              <a:ext cx="9143365" cy="0"/>
            </a:xfrm>
            <a:custGeom>
              <a:avLst/>
              <a:gdLst/>
              <a:ahLst/>
              <a:cxnLst/>
              <a:rect l="l" t="t" r="r" b="b"/>
              <a:pathLst>
                <a:path w="9143365">
                  <a:moveTo>
                    <a:pt x="0" y="0"/>
                  </a:moveTo>
                  <a:lnTo>
                    <a:pt x="84582" y="0"/>
                  </a:lnTo>
                </a:path>
                <a:path w="9143365">
                  <a:moveTo>
                    <a:pt x="2423922" y="0"/>
                  </a:moveTo>
                  <a:lnTo>
                    <a:pt x="9143238"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12" name="object 12"/>
          <p:cNvSpPr/>
          <p:nvPr/>
        </p:nvSpPr>
        <p:spPr>
          <a:xfrm>
            <a:off x="1016" y="6754368"/>
            <a:ext cx="12191153" cy="0"/>
          </a:xfrm>
          <a:custGeom>
            <a:avLst/>
            <a:gdLst/>
            <a:ahLst/>
            <a:cxnLst/>
            <a:rect l="l" t="t" r="r" b="b"/>
            <a:pathLst>
              <a:path w="9143365">
                <a:moveTo>
                  <a:pt x="9143238" y="0"/>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nvGrpSpPr>
          <p:cNvPr id="13" name="object 13"/>
          <p:cNvGrpSpPr/>
          <p:nvPr/>
        </p:nvGrpSpPr>
        <p:grpSpPr>
          <a:xfrm>
            <a:off x="9119616" y="729489"/>
            <a:ext cx="3072553" cy="6129020"/>
            <a:chOff x="6839711" y="547116"/>
            <a:chExt cx="2304415" cy="4596765"/>
          </a:xfrm>
        </p:grpSpPr>
        <p:sp>
          <p:nvSpPr>
            <p:cNvPr id="14" name="object 14"/>
            <p:cNvSpPr/>
            <p:nvPr/>
          </p:nvSpPr>
          <p:spPr>
            <a:xfrm>
              <a:off x="6848855" y="556260"/>
              <a:ext cx="2295144" cy="4587239"/>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6844283" y="551688"/>
              <a:ext cx="2299970" cy="4592320"/>
            </a:xfrm>
            <a:custGeom>
              <a:avLst/>
              <a:gdLst/>
              <a:ahLst/>
              <a:cxnLst/>
              <a:rect l="l" t="t" r="r" b="b"/>
              <a:pathLst>
                <a:path w="2299970" h="4592320">
                  <a:moveTo>
                    <a:pt x="0" y="0"/>
                  </a:moveTo>
                  <a:lnTo>
                    <a:pt x="2299716" y="0"/>
                  </a:lnTo>
                </a:path>
                <a:path w="2299970" h="4592320">
                  <a:moveTo>
                    <a:pt x="0" y="4591812"/>
                  </a:moveTo>
                  <a:lnTo>
                    <a:pt x="0" y="0"/>
                  </a:lnTo>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
        <p:nvSpPr>
          <p:cNvPr id="16" name="object 16"/>
          <p:cNvSpPr/>
          <p:nvPr/>
        </p:nvSpPr>
        <p:spPr>
          <a:xfrm>
            <a:off x="9072879" y="109728"/>
            <a:ext cx="3119120" cy="535093"/>
          </a:xfrm>
          <a:custGeom>
            <a:avLst/>
            <a:gdLst/>
            <a:ahLst/>
            <a:cxnLst/>
            <a:rect l="l" t="t" r="r" b="b"/>
            <a:pathLst>
              <a:path w="2339340" h="401320">
                <a:moveTo>
                  <a:pt x="2339340" y="0"/>
                </a:moveTo>
                <a:lnTo>
                  <a:pt x="0" y="0"/>
                </a:lnTo>
                <a:lnTo>
                  <a:pt x="0" y="400812"/>
                </a:lnTo>
                <a:lnTo>
                  <a:pt x="2339340" y="400812"/>
                </a:lnTo>
                <a:lnTo>
                  <a:pt x="2339340"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7" name="object 17"/>
          <p:cNvSpPr txBox="1">
            <a:spLocks noGrp="1"/>
          </p:cNvSpPr>
          <p:nvPr>
            <p:ph type="title"/>
          </p:nvPr>
        </p:nvSpPr>
        <p:spPr>
          <a:xfrm>
            <a:off x="10003044" y="146592"/>
            <a:ext cx="1259840" cy="428387"/>
          </a:xfrm>
          <a:prstGeom prst="rect">
            <a:avLst/>
          </a:prstGeom>
        </p:spPr>
        <p:txBody>
          <a:bodyPr vert="horz" wrap="square" lIns="0" tIns="17780" rIns="0" bIns="0" rtlCol="0">
            <a:spAutoFit/>
          </a:bodyPr>
          <a:lstStyle/>
          <a:p>
            <a:pPr marL="16933">
              <a:spcBef>
                <a:spcPts val="140"/>
              </a:spcBef>
            </a:pPr>
            <a:r>
              <a:rPr sz="2667" spc="-480" dirty="0">
                <a:solidFill>
                  <a:srgbClr val="FFFFFF"/>
                </a:solidFill>
              </a:rPr>
              <a:t>List</a:t>
            </a:r>
            <a:r>
              <a:rPr sz="2667" spc="-227" dirty="0">
                <a:solidFill>
                  <a:srgbClr val="FFFFFF"/>
                </a:solidFill>
              </a:rPr>
              <a:t> </a:t>
            </a:r>
            <a:r>
              <a:rPr sz="2667" spc="-493" dirty="0">
                <a:solidFill>
                  <a:srgbClr val="FFFFFF"/>
                </a:solidFill>
              </a:rPr>
              <a:t>View</a:t>
            </a:r>
            <a:endParaRPr sz="2667"/>
          </a:p>
        </p:txBody>
      </p:sp>
      <p:sp>
        <p:nvSpPr>
          <p:cNvPr id="18" name="object 18"/>
          <p:cNvSpPr/>
          <p:nvPr/>
        </p:nvSpPr>
        <p:spPr>
          <a:xfrm>
            <a:off x="113791" y="3385311"/>
            <a:ext cx="3119120" cy="535093"/>
          </a:xfrm>
          <a:custGeom>
            <a:avLst/>
            <a:gdLst/>
            <a:ahLst/>
            <a:cxnLst/>
            <a:rect l="l" t="t" r="r" b="b"/>
            <a:pathLst>
              <a:path w="2339340" h="401319">
                <a:moveTo>
                  <a:pt x="2339340" y="0"/>
                </a:moveTo>
                <a:lnTo>
                  <a:pt x="0" y="0"/>
                </a:lnTo>
                <a:lnTo>
                  <a:pt x="0" y="400812"/>
                </a:lnTo>
                <a:lnTo>
                  <a:pt x="2339340" y="400812"/>
                </a:lnTo>
                <a:lnTo>
                  <a:pt x="2339340" y="0"/>
                </a:lnTo>
                <a:close/>
              </a:path>
            </a:pathLst>
          </a:custGeom>
          <a:solidFill>
            <a:srgbClr val="0070BB"/>
          </a:solidFill>
        </p:spPr>
        <p:txBody>
          <a:bodyPr wrap="square" lIns="0" tIns="0" rIns="0" bIns="0" rtlCol="0"/>
          <a:lstStyle/>
          <a:p>
            <a:pPr defTabSz="1219170"/>
            <a:endParaRPr sz="2400">
              <a:solidFill>
                <a:prstClr val="black"/>
              </a:solidFill>
              <a:latin typeface="Calibri"/>
            </a:endParaRPr>
          </a:p>
        </p:txBody>
      </p:sp>
      <p:sp>
        <p:nvSpPr>
          <p:cNvPr id="19" name="object 19"/>
          <p:cNvSpPr txBox="1"/>
          <p:nvPr/>
        </p:nvSpPr>
        <p:spPr>
          <a:xfrm>
            <a:off x="972587" y="3422345"/>
            <a:ext cx="1402080" cy="427532"/>
          </a:xfrm>
          <a:prstGeom prst="rect">
            <a:avLst/>
          </a:prstGeom>
        </p:spPr>
        <p:txBody>
          <a:bodyPr vert="horz" wrap="square" lIns="0" tIns="16933" rIns="0" bIns="0" rtlCol="0">
            <a:spAutoFit/>
          </a:bodyPr>
          <a:lstStyle/>
          <a:p>
            <a:pPr marL="16933" defTabSz="1219170">
              <a:spcBef>
                <a:spcPts val="133"/>
              </a:spcBef>
            </a:pPr>
            <a:r>
              <a:rPr sz="2667" spc="-347" dirty="0">
                <a:solidFill>
                  <a:srgbClr val="FFFFFF"/>
                </a:solidFill>
                <a:latin typeface="Arial Black"/>
                <a:cs typeface="Arial Black"/>
              </a:rPr>
              <a:t>Grid</a:t>
            </a:r>
            <a:r>
              <a:rPr sz="2667" spc="-227" dirty="0">
                <a:solidFill>
                  <a:srgbClr val="FFFFFF"/>
                </a:solidFill>
                <a:latin typeface="Arial Black"/>
                <a:cs typeface="Arial Black"/>
              </a:rPr>
              <a:t> </a:t>
            </a:r>
            <a:r>
              <a:rPr sz="2667" spc="-493" dirty="0">
                <a:solidFill>
                  <a:srgbClr val="FFFFFF"/>
                </a:solidFill>
                <a:latin typeface="Arial Black"/>
                <a:cs typeface="Arial Black"/>
              </a:rPr>
              <a:t>View</a:t>
            </a:r>
            <a:endParaRPr sz="2667">
              <a:solidFill>
                <a:prstClr val="black"/>
              </a:solidFill>
              <a:latin typeface="Arial Black"/>
              <a:cs typeface="Arial Black"/>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050" y="297552"/>
            <a:ext cx="7835645" cy="591429"/>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3" name="object 3"/>
          <p:cNvSpPr/>
          <p:nvPr/>
        </p:nvSpPr>
        <p:spPr>
          <a:xfrm>
            <a:off x="371406" y="1562167"/>
            <a:ext cx="123335" cy="12334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962663" y="1423857"/>
            <a:ext cx="5149423" cy="359951"/>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371406" y="2334327"/>
            <a:ext cx="123335" cy="123341"/>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p:nvPr/>
        </p:nvSpPr>
        <p:spPr>
          <a:xfrm>
            <a:off x="804350" y="2196016"/>
            <a:ext cx="7966089" cy="463059"/>
          </a:xfrm>
          <a:prstGeom prst="rect">
            <a:avLst/>
          </a:prstGeom>
          <a:blipFill>
            <a:blip r:embed="rId5"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813365" y="2768684"/>
            <a:ext cx="1218464" cy="356243"/>
          </a:xfrm>
          <a:prstGeom prst="rect">
            <a:avLst/>
          </a:prstGeom>
          <a:blipFill>
            <a:blip r:embed="rId6"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371406" y="3675447"/>
            <a:ext cx="123335" cy="123341"/>
          </a:xfrm>
          <a:prstGeom prst="rect">
            <a:avLst/>
          </a:prstGeom>
          <a:blipFill>
            <a:blip r:embed="rId7"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835096" y="3537137"/>
            <a:ext cx="7032637" cy="465361"/>
          </a:xfrm>
          <a:prstGeom prst="rect">
            <a:avLst/>
          </a:prstGeom>
          <a:blipFill>
            <a:blip r:embed="rId8"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371406" y="4447607"/>
            <a:ext cx="123335" cy="123341"/>
          </a:xfrm>
          <a:prstGeom prst="rect">
            <a:avLst/>
          </a:prstGeom>
          <a:blipFill>
            <a:blip r:embed="rId9"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824705" y="4309312"/>
            <a:ext cx="7774929" cy="465344"/>
          </a:xfrm>
          <a:prstGeom prst="rect">
            <a:avLst/>
          </a:prstGeom>
          <a:blipFill>
            <a:blip r:embed="rId10"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818221" y="4881964"/>
            <a:ext cx="3859273" cy="461661"/>
          </a:xfrm>
          <a:prstGeom prst="rect">
            <a:avLst/>
          </a:prstGeom>
          <a:blipFill>
            <a:blip r:embed="rId11"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13" name="object 13"/>
          <p:cNvGrpSpPr/>
          <p:nvPr/>
        </p:nvGrpSpPr>
        <p:grpSpPr>
          <a:xfrm>
            <a:off x="9060688" y="217425"/>
            <a:ext cx="3085253" cy="6140873"/>
            <a:chOff x="6795516" y="163068"/>
            <a:chExt cx="2313940" cy="4605655"/>
          </a:xfrm>
        </p:grpSpPr>
        <p:sp>
          <p:nvSpPr>
            <p:cNvPr id="14" name="object 14"/>
            <p:cNvSpPr/>
            <p:nvPr/>
          </p:nvSpPr>
          <p:spPr>
            <a:xfrm>
              <a:off x="6804660" y="172224"/>
              <a:ext cx="2295144" cy="4587227"/>
            </a:xfrm>
            <a:prstGeom prst="rect">
              <a:avLst/>
            </a:prstGeom>
            <a:blipFill>
              <a:blip r:embed="rId1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6800088" y="167640"/>
              <a:ext cx="2304415" cy="4596765"/>
            </a:xfrm>
            <a:custGeom>
              <a:avLst/>
              <a:gdLst/>
              <a:ahLst/>
              <a:cxnLst/>
              <a:rect l="l" t="t" r="r" b="b"/>
              <a:pathLst>
                <a:path w="2304415" h="4596765">
                  <a:moveTo>
                    <a:pt x="0" y="0"/>
                  </a:moveTo>
                  <a:lnTo>
                    <a:pt x="2304288" y="0"/>
                  </a:lnTo>
                  <a:lnTo>
                    <a:pt x="2304288" y="4596384"/>
                  </a:lnTo>
                  <a:lnTo>
                    <a:pt x="0" y="4596384"/>
                  </a:lnTo>
                  <a:lnTo>
                    <a:pt x="0" y="0"/>
                  </a:lnTo>
                  <a:close/>
                </a:path>
              </a:pathLst>
            </a:custGeom>
            <a:ln w="9144">
              <a:solidFill>
                <a:srgbClr val="292929"/>
              </a:solidFill>
            </a:ln>
          </p:spPr>
          <p:txBody>
            <a:bodyPr wrap="square" lIns="0" tIns="0" rIns="0" bIns="0" rtlCol="0"/>
            <a:lstStyle/>
            <a:p>
              <a:pPr defTabSz="1219170"/>
              <a:endParaRPr sz="2400">
                <a:solidFill>
                  <a:prstClr val="black"/>
                </a:solidFill>
                <a:latin typeface="Calibri"/>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Views Demonstration</a:t>
            </a:r>
          </a:p>
        </p:txBody>
      </p:sp>
    </p:spTree>
    <p:extLst>
      <p:ext uri="{BB962C8B-B14F-4D97-AF65-F5344CB8AC3E}">
        <p14:creationId xmlns:p14="http://schemas.microsoft.com/office/powerpoint/2010/main" val="23151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979539"/>
            <a:ext cx="4167887" cy="553998"/>
          </a:xfrm>
        </p:spPr>
        <p:txBody>
          <a:bodyPr/>
          <a:lstStyle/>
          <a:p>
            <a:r>
              <a:rPr lang="en-GB" dirty="0"/>
              <a:t>Charts</a:t>
            </a:r>
          </a:p>
        </p:txBody>
      </p:sp>
    </p:spTree>
    <p:extLst>
      <p:ext uri="{BB962C8B-B14F-4D97-AF65-F5344CB8AC3E}">
        <p14:creationId xmlns:p14="http://schemas.microsoft.com/office/powerpoint/2010/main" val="281485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What are Charts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861774"/>
          </a:xfrm>
        </p:spPr>
        <p:txBody>
          <a:bodyPr/>
          <a:lstStyle/>
          <a:p>
            <a:r>
              <a:rPr lang="en-GB" dirty="0"/>
              <a:t>Charts are a mechanism to view data in a graphical format that is easy to analyse and consume.</a:t>
            </a:r>
          </a:p>
        </p:txBody>
      </p:sp>
      <p:pic>
        <p:nvPicPr>
          <p:cNvPr id="3074" name="Picture 2" descr="Sample model-driven app">
            <a:extLst>
              <a:ext uri="{FF2B5EF4-FFF2-40B4-BE49-F238E27FC236}">
                <a16:creationId xmlns:a16="http://schemas.microsoft.com/office/drawing/2014/main" id="{EC0612AD-8192-4AC4-90C0-9783C5294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583" y="2297271"/>
            <a:ext cx="7273754" cy="429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73292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1EE2-0701-4F23-8C3D-993DFE7656D1}"/>
              </a:ext>
            </a:extLst>
          </p:cNvPr>
          <p:cNvSpPr>
            <a:spLocks noGrp="1"/>
          </p:cNvSpPr>
          <p:nvPr>
            <p:ph type="title"/>
          </p:nvPr>
        </p:nvSpPr>
        <p:spPr/>
        <p:txBody>
          <a:bodyPr/>
          <a:lstStyle/>
          <a:p>
            <a:r>
              <a:rPr lang="en-GB" dirty="0"/>
              <a:t>Chart Types</a:t>
            </a:r>
          </a:p>
        </p:txBody>
      </p:sp>
      <p:sp>
        <p:nvSpPr>
          <p:cNvPr id="6" name="Text Placeholder 5">
            <a:extLst>
              <a:ext uri="{FF2B5EF4-FFF2-40B4-BE49-F238E27FC236}">
                <a16:creationId xmlns:a16="http://schemas.microsoft.com/office/drawing/2014/main" id="{778F77EC-BFD3-49B6-B1F5-D57DB2BCDBB2}"/>
              </a:ext>
            </a:extLst>
          </p:cNvPr>
          <p:cNvSpPr>
            <a:spLocks noGrp="1"/>
          </p:cNvSpPr>
          <p:nvPr>
            <p:ph type="body" sz="quarter" idx="10"/>
          </p:nvPr>
        </p:nvSpPr>
        <p:spPr>
          <a:xfrm>
            <a:off x="584200" y="1435497"/>
            <a:ext cx="11018520" cy="4542782"/>
          </a:xfrm>
        </p:spPr>
        <p:txBody>
          <a:bodyPr/>
          <a:lstStyle/>
          <a:p>
            <a:r>
              <a:rPr lang="en-GB" dirty="0"/>
              <a:t>There are multiple different types of charts that can be leveraged to view and analyse data. These charts are real time and will display information as it is captured directly within the Common Data Service</a:t>
            </a:r>
          </a:p>
          <a:p>
            <a:endParaRPr lang="en-GB" dirty="0"/>
          </a:p>
          <a:p>
            <a:r>
              <a:rPr lang="en-GB" dirty="0"/>
              <a:t>Typical Chart Types are:</a:t>
            </a:r>
          </a:p>
          <a:p>
            <a:pPr lvl="1"/>
            <a:r>
              <a:rPr lang="en-GB" dirty="0"/>
              <a:t>Bar Charts</a:t>
            </a:r>
          </a:p>
          <a:p>
            <a:pPr lvl="1"/>
            <a:r>
              <a:rPr lang="en-GB" dirty="0"/>
              <a:t>Column Charts</a:t>
            </a:r>
          </a:p>
          <a:p>
            <a:pPr lvl="1"/>
            <a:r>
              <a:rPr lang="en-GB" dirty="0"/>
              <a:t>Pie Charts</a:t>
            </a:r>
          </a:p>
          <a:p>
            <a:pPr lvl="1"/>
            <a:r>
              <a:rPr lang="en-GB" dirty="0"/>
              <a:t>Funnel</a:t>
            </a:r>
          </a:p>
          <a:p>
            <a:pPr lvl="1"/>
            <a:r>
              <a:rPr lang="en-GB" dirty="0"/>
              <a:t>Area</a:t>
            </a:r>
          </a:p>
          <a:p>
            <a:pPr lvl="1"/>
            <a:r>
              <a:rPr lang="en-GB" dirty="0"/>
              <a:t>Line</a:t>
            </a:r>
          </a:p>
        </p:txBody>
      </p:sp>
      <p:pic>
        <p:nvPicPr>
          <p:cNvPr id="2" name="Picture 1">
            <a:extLst>
              <a:ext uri="{FF2B5EF4-FFF2-40B4-BE49-F238E27FC236}">
                <a16:creationId xmlns:a16="http://schemas.microsoft.com/office/drawing/2014/main" id="{D1F77331-6B9F-4B73-A2E1-0EE7D1951A42}"/>
              </a:ext>
            </a:extLst>
          </p:cNvPr>
          <p:cNvPicPr>
            <a:picLocks noChangeAspect="1"/>
          </p:cNvPicPr>
          <p:nvPr/>
        </p:nvPicPr>
        <p:blipFill>
          <a:blip r:embed="rId2"/>
          <a:stretch>
            <a:fillRect/>
          </a:stretch>
        </p:blipFill>
        <p:spPr>
          <a:xfrm>
            <a:off x="5124154" y="2982727"/>
            <a:ext cx="6027756" cy="3507627"/>
          </a:xfrm>
          <a:prstGeom prst="rect">
            <a:avLst/>
          </a:prstGeom>
        </p:spPr>
      </p:pic>
    </p:spTree>
    <p:extLst>
      <p:ext uri="{BB962C8B-B14F-4D97-AF65-F5344CB8AC3E}">
        <p14:creationId xmlns:p14="http://schemas.microsoft.com/office/powerpoint/2010/main" val="13142617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D128-EA0C-4E1A-95BD-569BC577D1AF}"/>
              </a:ext>
            </a:extLst>
          </p:cNvPr>
          <p:cNvSpPr>
            <a:spLocks noGrp="1"/>
          </p:cNvSpPr>
          <p:nvPr>
            <p:ph type="title"/>
          </p:nvPr>
        </p:nvSpPr>
        <p:spPr>
          <a:xfrm>
            <a:off x="585217" y="3033223"/>
            <a:ext cx="6400800" cy="498598"/>
          </a:xfrm>
        </p:spPr>
        <p:txBody>
          <a:bodyPr/>
          <a:lstStyle/>
          <a:p>
            <a:r>
              <a:rPr lang="en-GB" dirty="0"/>
              <a:t>Charts Demonstration</a:t>
            </a:r>
          </a:p>
        </p:txBody>
      </p:sp>
    </p:spTree>
    <p:extLst>
      <p:ext uri="{BB962C8B-B14F-4D97-AF65-F5344CB8AC3E}">
        <p14:creationId xmlns:p14="http://schemas.microsoft.com/office/powerpoint/2010/main" val="257870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CB53-2A70-4F69-AC43-F2D654C5CFE9}"/>
              </a:ext>
            </a:extLst>
          </p:cNvPr>
          <p:cNvSpPr>
            <a:spLocks noGrp="1"/>
          </p:cNvSpPr>
          <p:nvPr>
            <p:ph type="title"/>
          </p:nvPr>
        </p:nvSpPr>
        <p:spPr>
          <a:xfrm>
            <a:off x="588263" y="2425541"/>
            <a:ext cx="4167887" cy="1107996"/>
          </a:xfrm>
        </p:spPr>
        <p:txBody>
          <a:bodyPr/>
          <a:lstStyle/>
          <a:p>
            <a:r>
              <a:rPr lang="en-GB" dirty="0"/>
              <a:t>Lab 3 : Model Driven App Components</a:t>
            </a:r>
          </a:p>
        </p:txBody>
      </p:sp>
    </p:spTree>
    <p:extLst>
      <p:ext uri="{BB962C8B-B14F-4D97-AF65-F5344CB8AC3E}">
        <p14:creationId xmlns:p14="http://schemas.microsoft.com/office/powerpoint/2010/main" val="20748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1ca04d-9b14-46e6-ad5b-6282b212ddc7&quot;,&quot;TimeStamp&quot;:&quot;2019-08-27T15:39:12.924137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1ca04d-9b14-46e6-ad5b-6282b212ddc7&quot;,&quot;TimeStamp&quot;:&quot;2019-08-27T15:39:12.9241376+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10.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2.xml><?xml version="1.0" encoding="utf-8"?>
<a:theme xmlns:a="http://schemas.openxmlformats.org/drawingml/2006/main" name="7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1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008272">
      <a:dk1>
        <a:srgbClr val="000000"/>
      </a:dk1>
      <a:lt1>
        <a:srgbClr val="FFFFFF"/>
      </a:lt1>
      <a:dk2>
        <a:srgbClr val="3C3C41"/>
      </a:dk2>
      <a:lt2>
        <a:srgbClr val="EBEBEB"/>
      </a:lt2>
      <a:accent1>
        <a:srgbClr val="008271"/>
      </a:accent1>
      <a:accent2>
        <a:srgbClr val="30E5D0"/>
      </a:accent2>
      <a:accent3>
        <a:srgbClr val="FEF000"/>
      </a:accent3>
      <a:accent4>
        <a:srgbClr val="3C3C41"/>
      </a:accent4>
      <a:accent5>
        <a:srgbClr val="757579"/>
      </a:accent5>
      <a:accent6>
        <a:srgbClr val="EBEBEB"/>
      </a:accent6>
      <a:hlink>
        <a:srgbClr val="3C3C41"/>
      </a:hlink>
      <a:folHlink>
        <a:srgbClr val="3C3C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mics 365" id="{7AF70B90-2645-1F4E-8C13-8B3D13ABF110}" vid="{02B6720A-E475-F943-B7EA-E3C29BC35ACE}"/>
    </a:ext>
  </a:extLst>
</a:theme>
</file>

<file path=ppt/theme/theme3.xml><?xml version="1.0" encoding="utf-8"?>
<a:theme xmlns:a="http://schemas.openxmlformats.org/drawingml/2006/main" name="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2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7.xml><?xml version="1.0" encoding="utf-8"?>
<a:theme xmlns:a="http://schemas.openxmlformats.org/drawingml/2006/main" name="Blue">
  <a:themeElements>
    <a:clrScheme name="Microsoft">
      <a:dk1>
        <a:srgbClr val="50505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 Decoded 2019.pptx" id="{F1003A7D-5727-4356-8C56-CDCAC8C0D345}" vid="{A6CBBD25-24E3-4FB3-A90E-00C19FED45F5}"/>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9670ED42D48B409ADF70E6056FB2CA" ma:contentTypeVersion="12" ma:contentTypeDescription="Create a new document." ma:contentTypeScope="" ma:versionID="597746a19285d910b9e6f18e406f2492">
  <xsd:schema xmlns:xsd="http://www.w3.org/2001/XMLSchema" xmlns:xs="http://www.w3.org/2001/XMLSchema" xmlns:p="http://schemas.microsoft.com/office/2006/metadata/properties" xmlns:ns3="9b367e49-620a-42da-b733-edcf18c073f5" xmlns:ns4="e025ceaf-22bf-4bca-8bad-d4829b0d6d54" targetNamespace="http://schemas.microsoft.com/office/2006/metadata/properties" ma:root="true" ma:fieldsID="bd41c24769cf2063e74d40072eb4e7a0" ns3:_="" ns4:_="">
    <xsd:import namespace="9b367e49-620a-42da-b733-edcf18c073f5"/>
    <xsd:import namespace="e025ceaf-22bf-4bca-8bad-d4829b0d6d5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367e49-620a-42da-b733-edcf18c073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25ceaf-22bf-4bca-8bad-d4829b0d6d5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1F6B61-AAF6-48D0-8D96-CB9147ECA2B3}">
  <ds:schemaRefs>
    <ds:schemaRef ds:uri="http://schemas.microsoft.com/sharepoint/v3/contenttype/forms"/>
  </ds:schemaRefs>
</ds:datastoreItem>
</file>

<file path=customXml/itemProps2.xml><?xml version="1.0" encoding="utf-8"?>
<ds:datastoreItem xmlns:ds="http://schemas.openxmlformats.org/officeDocument/2006/customXml" ds:itemID="{B6AADA11-B025-4D00-919C-1BD54F42B0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367e49-620a-42da-b733-edcf18c073f5"/>
    <ds:schemaRef ds:uri="e025ceaf-22bf-4bca-8bad-d4829b0d6d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63232A-93D0-4F22-9658-942C1070561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1012</TotalTime>
  <Words>4460</Words>
  <Application>Microsoft Office PowerPoint</Application>
  <PresentationFormat>Widescreen</PresentationFormat>
  <Paragraphs>917</Paragraphs>
  <Slides>125</Slides>
  <Notes>12</Notes>
  <HiddenSlides>0</HiddenSlides>
  <MMClips>0</MMClips>
  <ScaleCrop>false</ScaleCrop>
  <HeadingPairs>
    <vt:vector size="6" baseType="variant">
      <vt:variant>
        <vt:lpstr>Fonts Used</vt:lpstr>
      </vt:variant>
      <vt:variant>
        <vt:i4>17</vt:i4>
      </vt:variant>
      <vt:variant>
        <vt:lpstr>Theme</vt:lpstr>
      </vt:variant>
      <vt:variant>
        <vt:i4>15</vt:i4>
      </vt:variant>
      <vt:variant>
        <vt:lpstr>Slide Titles</vt:lpstr>
      </vt:variant>
      <vt:variant>
        <vt:i4>125</vt:i4>
      </vt:variant>
    </vt:vector>
  </HeadingPairs>
  <TitlesOfParts>
    <vt:vector size="157" baseType="lpstr">
      <vt:lpstr>Arial</vt:lpstr>
      <vt:lpstr>Arial Black</vt:lpstr>
      <vt:lpstr>Calibri</vt:lpstr>
      <vt:lpstr>Calibri Light</vt:lpstr>
      <vt:lpstr>Carlito</vt:lpstr>
      <vt:lpstr>Consolas</vt:lpstr>
      <vt:lpstr>Franklin Gothic Book</vt:lpstr>
      <vt:lpstr>Raleway</vt:lpstr>
      <vt:lpstr>Segoe UI</vt:lpstr>
      <vt:lpstr>Segoe UI Light</vt:lpstr>
      <vt:lpstr>SEGOE UI REGULAR</vt:lpstr>
      <vt:lpstr>Segoe UI Semibold</vt:lpstr>
      <vt:lpstr>Segoe UI Semilight</vt:lpstr>
      <vt:lpstr>SegoeUI</vt:lpstr>
      <vt:lpstr>Times New Roman</vt:lpstr>
      <vt:lpstr>Trebuchet MS</vt:lpstr>
      <vt:lpstr>Wingdings</vt:lpstr>
      <vt:lpstr>WHITE TEMPLATE</vt:lpstr>
      <vt:lpstr>1_Office Theme</vt:lpstr>
      <vt:lpstr>Dynamics 365</vt:lpstr>
      <vt:lpstr>Office Theme</vt:lpstr>
      <vt:lpstr>2_One Microsoft</vt:lpstr>
      <vt:lpstr>2_Dynamics 365</vt:lpstr>
      <vt:lpstr>Blue</vt:lpstr>
      <vt:lpstr>2_Office Theme</vt:lpstr>
      <vt:lpstr>3_WHITE TEMPLATE</vt:lpstr>
      <vt:lpstr>5_Office Theme</vt:lpstr>
      <vt:lpstr>1_Dynamics 365</vt:lpstr>
      <vt:lpstr>7_Microsoft Dynamics 365</vt:lpstr>
      <vt:lpstr>3_Office Theme</vt:lpstr>
      <vt:lpstr>4_Office Theme</vt:lpstr>
      <vt:lpstr>6_Office Theme</vt:lpstr>
      <vt:lpstr>PowerPoint Presentation</vt:lpstr>
      <vt:lpstr>Agenda</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Common Data Service</vt:lpstr>
      <vt:lpstr>Common Data Service (CDS): low code backend &amp; database</vt:lpstr>
      <vt:lpstr>PowerPoint Presentation</vt:lpstr>
      <vt:lpstr>Power Platform – With Dynamics 365</vt:lpstr>
      <vt:lpstr>Power Platform – With Dynamics 365</vt:lpstr>
      <vt:lpstr>PowerPoint Presentation</vt:lpstr>
      <vt:lpstr>PowerPoint Presentation</vt:lpstr>
      <vt:lpstr>Common Data Service &amp; Environment Setup Demonstration</vt:lpstr>
      <vt:lpstr>Entity Management</vt:lpstr>
      <vt:lpstr>PowerPoint Presentation</vt:lpstr>
      <vt:lpstr>PowerPoint Presentation</vt:lpstr>
      <vt:lpstr>PowerPoint Presentation</vt:lpstr>
      <vt:lpstr>PowerPoint Presentation</vt:lpstr>
      <vt:lpstr>PowerPoint Presentation</vt:lpstr>
      <vt:lpstr>PowerPoint Presentation</vt:lpstr>
      <vt:lpstr>Knowledge  Question</vt:lpstr>
      <vt:lpstr>Entity Creation Demo</vt:lpstr>
      <vt:lpstr>Fields</vt:lpstr>
      <vt:lpstr>PowerPoint Presentation</vt:lpstr>
      <vt:lpstr>PowerPoint Presentation</vt:lpstr>
      <vt:lpstr>PowerPoint Presentation</vt:lpstr>
      <vt:lpstr>PowerPoint Presentation</vt:lpstr>
      <vt:lpstr>PowerPoint Presentation</vt:lpstr>
      <vt:lpstr>PowerPoint Presentation</vt:lpstr>
      <vt:lpstr>Field Creation Demo</vt:lpstr>
      <vt:lpstr>Relationships</vt:lpstr>
      <vt:lpstr>PowerPoint Presentation</vt:lpstr>
      <vt:lpstr>Venue  (primary)</vt:lpstr>
      <vt:lpstr>PowerPoint Presentation</vt:lpstr>
      <vt:lpstr>PowerPoint Presentation</vt:lpstr>
      <vt:lpstr>PowerPoint Presentation</vt:lpstr>
      <vt:lpstr>PowerPoint Presentation</vt:lpstr>
      <vt:lpstr>PowerPoint Presentation</vt:lpstr>
      <vt:lpstr>N: N Relationship</vt:lpstr>
      <vt:lpstr>Contact  John</vt:lpstr>
      <vt:lpstr>Manual N:N Relationship</vt:lpstr>
      <vt:lpstr>Contact  John</vt:lpstr>
      <vt:lpstr>PowerPoint Presentation</vt:lpstr>
      <vt:lpstr>Control how certain actions cascade down to records related to the  primary entity record through the 1:N entity relationship</vt:lpstr>
      <vt:lpstr>Parental</vt:lpstr>
      <vt:lpstr>Relationship Creation Demo</vt:lpstr>
      <vt:lpstr>Too many entities, too many fields. Avoid two options, if there might be more  You are stuck with field formatting forever. Don’t build out parts of the data model you don’t plan to use. </vt:lpstr>
      <vt:lpstr>Break</vt:lpstr>
      <vt:lpstr>Security</vt:lpstr>
      <vt:lpstr>PowerPoint Presentation</vt:lpstr>
      <vt:lpstr>PowerPoint Presentation</vt:lpstr>
      <vt:lpstr>PowerPoint Presentation</vt:lpstr>
      <vt:lpstr>PowerPoint Presentation</vt:lpstr>
      <vt:lpstr>Company  ABC</vt:lpstr>
      <vt:lpstr>Scenario securing VIP Customers</vt:lpstr>
      <vt:lpstr>Before</vt:lpstr>
      <vt:lpstr>PowerPoint Presentation</vt:lpstr>
      <vt:lpstr>PowerPoint Presentation</vt:lpstr>
      <vt:lpstr>PowerPoint Presentation</vt:lpstr>
      <vt:lpstr>Lab 1 : Data Modelling</vt:lpstr>
      <vt:lpstr>Data Flows</vt:lpstr>
      <vt:lpstr>Data Flows</vt:lpstr>
      <vt:lpstr>PowerPoint Presentation</vt:lpstr>
      <vt:lpstr>Model Driven App Components</vt:lpstr>
      <vt:lpstr>Model Driven App Components</vt:lpstr>
      <vt:lpstr>PowerPoint Presentation</vt:lpstr>
      <vt:lpstr>PowerPoint Presentation</vt:lpstr>
      <vt:lpstr>PowerPoint Presentation</vt:lpstr>
      <vt:lpstr>Business Process  Flows</vt:lpstr>
      <vt:lpstr>Create Forms,  Views and  Dashboards</vt:lpstr>
      <vt:lpstr>Forms</vt:lpstr>
      <vt:lpstr>What are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Demonstration</vt:lpstr>
      <vt:lpstr>Views</vt:lpstr>
      <vt:lpstr>What are Views</vt:lpstr>
      <vt:lpstr>View Types</vt:lpstr>
      <vt:lpstr>Related Entities</vt:lpstr>
      <vt:lpstr>List View</vt:lpstr>
      <vt:lpstr>PowerPoint Presentation</vt:lpstr>
      <vt:lpstr>Views Demonstration</vt:lpstr>
      <vt:lpstr>Charts</vt:lpstr>
      <vt:lpstr>What are Charts</vt:lpstr>
      <vt:lpstr>Chart Types</vt:lpstr>
      <vt:lpstr>Charts Demonstration</vt:lpstr>
      <vt:lpstr>Lab 3 : Model Driven App Components</vt:lpstr>
      <vt:lpstr>Model Driven Apps &amp; Business Process Flows</vt:lpstr>
      <vt:lpstr>Model Driven Apps</vt:lpstr>
      <vt:lpstr>Power Apps: a low-code approach to building apps</vt:lpstr>
      <vt:lpstr>Create Forms,  Views and  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Driven App Demonstration</vt:lpstr>
      <vt:lpstr>Business Process Flows</vt:lpstr>
      <vt:lpstr>PowerPoint Presentation</vt:lpstr>
      <vt:lpstr>Conditional  branching</vt:lpstr>
      <vt:lpstr>PowerPoint Presentation</vt:lpstr>
      <vt:lpstr>PowerPoint Presentation</vt:lpstr>
      <vt:lpstr>PowerPoint Presentation</vt:lpstr>
      <vt:lpstr>Open  inspection</vt:lpstr>
      <vt:lpstr>Business Process Flows Demonstration</vt:lpstr>
      <vt:lpstr>Lab 4 : Model Driven Apps &amp; Business Process Flows</vt:lpstr>
      <vt:lpstr>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@tattooedCRMGuy</dc:title>
  <dc:creator>Chris Huntingford (POWER PLATFORM)</dc:creator>
  <cp:lastModifiedBy>Chris Huntingford (POWER PLATFORM)</cp:lastModifiedBy>
  <cp:revision>22</cp:revision>
  <dcterms:created xsi:type="dcterms:W3CDTF">2020-02-21T11:32:05Z</dcterms:created>
  <dcterms:modified xsi:type="dcterms:W3CDTF">2020-02-23T16:01:20Z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2020-02-22T21:55:06.3555818Z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4ec1f1ee-43a4-4592-a5df-6793a780629c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